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943" r:id="rId4"/>
    <p:sldId id="652" r:id="rId5"/>
    <p:sldId id="956" r:id="rId6"/>
    <p:sldId id="992" r:id="rId7"/>
    <p:sldId id="258" r:id="rId8"/>
    <p:sldId id="974" r:id="rId9"/>
    <p:sldId id="990" r:id="rId10"/>
    <p:sldId id="996" r:id="rId11"/>
    <p:sldId id="265" r:id="rId12"/>
    <p:sldId id="995" r:id="rId13"/>
    <p:sldId id="988" r:id="rId14"/>
    <p:sldId id="933" r:id="rId15"/>
    <p:sldId id="263" r:id="rId16"/>
    <p:sldId id="993" r:id="rId17"/>
    <p:sldId id="262" r:id="rId18"/>
    <p:sldId id="986" r:id="rId19"/>
    <p:sldId id="991" r:id="rId20"/>
    <p:sldId id="987" r:id="rId21"/>
    <p:sldId id="311" r:id="rId22"/>
    <p:sldId id="3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/>
    <p:restoredTop sz="91870"/>
  </p:normalViewPr>
  <p:slideViewPr>
    <p:cSldViewPr snapToGrid="0">
      <p:cViewPr varScale="1">
        <p:scale>
          <a:sx n="77" d="100"/>
          <a:sy n="77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72521-B170-4A3A-B9DF-6514B643AE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427EE0-A096-46B4-9D87-09ACC3C7861F}">
      <dgm:prSet/>
      <dgm:spPr/>
      <dgm:t>
        <a:bodyPr/>
        <a:lstStyle/>
        <a:p>
          <a:r>
            <a:rPr lang="en-US" dirty="0"/>
            <a:t>Research different franchise opportunities</a:t>
          </a:r>
        </a:p>
      </dgm:t>
    </dgm:pt>
    <dgm:pt modelId="{82354FCC-10B4-4E2E-A522-EC0E68ECCC6D}" type="parTrans" cxnId="{855C09D7-9A11-43EC-AF11-BF4E097C4F64}">
      <dgm:prSet/>
      <dgm:spPr/>
      <dgm:t>
        <a:bodyPr/>
        <a:lstStyle/>
        <a:p>
          <a:endParaRPr lang="en-US"/>
        </a:p>
      </dgm:t>
    </dgm:pt>
    <dgm:pt modelId="{D75E444D-9AE3-485A-9F56-AB589A73B064}" type="sibTrans" cxnId="{855C09D7-9A11-43EC-AF11-BF4E097C4F64}">
      <dgm:prSet/>
      <dgm:spPr/>
      <dgm:t>
        <a:bodyPr/>
        <a:lstStyle/>
        <a:p>
          <a:endParaRPr lang="en-US"/>
        </a:p>
      </dgm:t>
    </dgm:pt>
    <dgm:pt modelId="{DAFF4D8A-C987-445C-9499-AEEC65CFA83E}">
      <dgm:prSet/>
      <dgm:spPr/>
      <dgm:t>
        <a:bodyPr/>
        <a:lstStyle/>
        <a:p>
          <a:r>
            <a:rPr lang="en-US"/>
            <a:t>Review the Franchise Disclosure Document (FDD)</a:t>
          </a:r>
        </a:p>
      </dgm:t>
    </dgm:pt>
    <dgm:pt modelId="{27E797DC-5F7C-418D-A553-FA26D6E90565}" type="parTrans" cxnId="{8F2DA023-08D7-410E-99F5-FEABEABA51EE}">
      <dgm:prSet/>
      <dgm:spPr/>
      <dgm:t>
        <a:bodyPr/>
        <a:lstStyle/>
        <a:p>
          <a:endParaRPr lang="en-US"/>
        </a:p>
      </dgm:t>
    </dgm:pt>
    <dgm:pt modelId="{18A0CD92-DAF5-4672-9DA2-47C1684DF263}" type="sibTrans" cxnId="{8F2DA023-08D7-410E-99F5-FEABEABA51EE}">
      <dgm:prSet/>
      <dgm:spPr/>
      <dgm:t>
        <a:bodyPr/>
        <a:lstStyle/>
        <a:p>
          <a:endParaRPr lang="en-US"/>
        </a:p>
      </dgm:t>
    </dgm:pt>
    <dgm:pt modelId="{413BFAEA-76C3-4140-8D08-9880DB54004A}">
      <dgm:prSet/>
      <dgm:spPr/>
      <dgm:t>
        <a:bodyPr/>
        <a:lstStyle/>
        <a:p>
          <a:r>
            <a:rPr lang="en-US"/>
            <a:t>Speak with current and former franchisees</a:t>
          </a:r>
        </a:p>
      </dgm:t>
    </dgm:pt>
    <dgm:pt modelId="{CFEE6DF2-9A30-4C5B-AA2C-08A032B2E384}" type="parTrans" cxnId="{E09CA2C5-3C70-46B6-8376-DEA6608AAB30}">
      <dgm:prSet/>
      <dgm:spPr/>
      <dgm:t>
        <a:bodyPr/>
        <a:lstStyle/>
        <a:p>
          <a:endParaRPr lang="en-US"/>
        </a:p>
      </dgm:t>
    </dgm:pt>
    <dgm:pt modelId="{F53C4638-7DD4-41AB-9E29-BF83BEC2D38A}" type="sibTrans" cxnId="{E09CA2C5-3C70-46B6-8376-DEA6608AAB30}">
      <dgm:prSet/>
      <dgm:spPr/>
      <dgm:t>
        <a:bodyPr/>
        <a:lstStyle/>
        <a:p>
          <a:endParaRPr lang="en-US"/>
        </a:p>
      </dgm:t>
    </dgm:pt>
    <dgm:pt modelId="{1618149C-4912-4CAD-BC0C-E1E1B2EFC8AE}">
      <dgm:prSet/>
      <dgm:spPr/>
      <dgm:t>
        <a:bodyPr/>
        <a:lstStyle/>
        <a:p>
          <a:r>
            <a:rPr lang="en-US"/>
            <a:t>Secure financing</a:t>
          </a:r>
        </a:p>
      </dgm:t>
    </dgm:pt>
    <dgm:pt modelId="{C2C88823-7449-49D4-B7C4-DD1357A0AB5F}" type="parTrans" cxnId="{44169E54-5BF3-495E-95C6-BD498D68AFA0}">
      <dgm:prSet/>
      <dgm:spPr/>
      <dgm:t>
        <a:bodyPr/>
        <a:lstStyle/>
        <a:p>
          <a:endParaRPr lang="en-US"/>
        </a:p>
      </dgm:t>
    </dgm:pt>
    <dgm:pt modelId="{E1E1895D-8BF9-4AB8-8C54-907B1CC71EAF}" type="sibTrans" cxnId="{44169E54-5BF3-495E-95C6-BD498D68AFA0}">
      <dgm:prSet/>
      <dgm:spPr/>
      <dgm:t>
        <a:bodyPr/>
        <a:lstStyle/>
        <a:p>
          <a:endParaRPr lang="en-US"/>
        </a:p>
      </dgm:t>
    </dgm:pt>
    <dgm:pt modelId="{C9EE2D4F-F884-4A43-B2A9-9031220125DF}">
      <dgm:prSet/>
      <dgm:spPr/>
      <dgm:t>
        <a:bodyPr/>
        <a:lstStyle/>
        <a:p>
          <a:r>
            <a:rPr lang="en-US"/>
            <a:t>Sign the franchise agreement</a:t>
          </a:r>
        </a:p>
      </dgm:t>
    </dgm:pt>
    <dgm:pt modelId="{4EA0FCC9-0E24-4177-A4B8-72BCAC7A14AC}" type="parTrans" cxnId="{BB07CAD1-B83B-4E6C-90E0-33235EC3E4AA}">
      <dgm:prSet/>
      <dgm:spPr/>
      <dgm:t>
        <a:bodyPr/>
        <a:lstStyle/>
        <a:p>
          <a:endParaRPr lang="en-US"/>
        </a:p>
      </dgm:t>
    </dgm:pt>
    <dgm:pt modelId="{D187583F-767A-40EF-8365-EF7F18CE0DA5}" type="sibTrans" cxnId="{BB07CAD1-B83B-4E6C-90E0-33235EC3E4AA}">
      <dgm:prSet/>
      <dgm:spPr/>
      <dgm:t>
        <a:bodyPr/>
        <a:lstStyle/>
        <a:p>
          <a:endParaRPr lang="en-US"/>
        </a:p>
      </dgm:t>
    </dgm:pt>
    <dgm:pt modelId="{0D1A818C-4E83-4D8C-8847-B23AA48CC0AF}">
      <dgm:prSet/>
      <dgm:spPr/>
      <dgm:t>
        <a:bodyPr/>
        <a:lstStyle/>
        <a:p>
          <a:r>
            <a:rPr lang="en-US"/>
            <a:t>Complete training</a:t>
          </a:r>
        </a:p>
      </dgm:t>
    </dgm:pt>
    <dgm:pt modelId="{933934B6-5065-4180-A329-414F393E6D52}" type="parTrans" cxnId="{3EC48A3D-239E-4BE0-96D3-784482EF4079}">
      <dgm:prSet/>
      <dgm:spPr/>
      <dgm:t>
        <a:bodyPr/>
        <a:lstStyle/>
        <a:p>
          <a:endParaRPr lang="en-US"/>
        </a:p>
      </dgm:t>
    </dgm:pt>
    <dgm:pt modelId="{46421AE0-5715-4B56-8AF6-37FE0426CA81}" type="sibTrans" cxnId="{3EC48A3D-239E-4BE0-96D3-784482EF4079}">
      <dgm:prSet/>
      <dgm:spPr/>
      <dgm:t>
        <a:bodyPr/>
        <a:lstStyle/>
        <a:p>
          <a:endParaRPr lang="en-US"/>
        </a:p>
      </dgm:t>
    </dgm:pt>
    <dgm:pt modelId="{29D413B8-F89A-4828-ACBF-3F5D0C57F5D7}">
      <dgm:prSet/>
      <dgm:spPr/>
      <dgm:t>
        <a:bodyPr/>
        <a:lstStyle/>
        <a:p>
          <a:r>
            <a:rPr lang="en-US"/>
            <a:t>Open your franchise location</a:t>
          </a:r>
        </a:p>
      </dgm:t>
    </dgm:pt>
    <dgm:pt modelId="{1FC6310A-FC30-4148-9F5A-87FEC1931133}" type="parTrans" cxnId="{4E557E88-3D72-4778-BC02-9EC73487810A}">
      <dgm:prSet/>
      <dgm:spPr/>
      <dgm:t>
        <a:bodyPr/>
        <a:lstStyle/>
        <a:p>
          <a:endParaRPr lang="en-US"/>
        </a:p>
      </dgm:t>
    </dgm:pt>
    <dgm:pt modelId="{426084BC-8A5F-4F94-82D0-3F3E329667C3}" type="sibTrans" cxnId="{4E557E88-3D72-4778-BC02-9EC73487810A}">
      <dgm:prSet/>
      <dgm:spPr/>
      <dgm:t>
        <a:bodyPr/>
        <a:lstStyle/>
        <a:p>
          <a:endParaRPr lang="en-US"/>
        </a:p>
      </dgm:t>
    </dgm:pt>
    <dgm:pt modelId="{5AE976DB-54BE-436A-8A51-8AA15E882135}" type="pres">
      <dgm:prSet presAssocID="{9BC72521-B170-4A3A-B9DF-6514B643AE02}" presName="root" presStyleCnt="0">
        <dgm:presLayoutVars>
          <dgm:dir/>
          <dgm:resizeHandles val="exact"/>
        </dgm:presLayoutVars>
      </dgm:prSet>
      <dgm:spPr/>
    </dgm:pt>
    <dgm:pt modelId="{3391ECF3-7A46-481D-98C4-7B9CC8C79BA3}" type="pres">
      <dgm:prSet presAssocID="{68427EE0-A096-46B4-9D87-09ACC3C7861F}" presName="compNode" presStyleCnt="0"/>
      <dgm:spPr/>
    </dgm:pt>
    <dgm:pt modelId="{B3582F7F-E505-4DC1-9106-5DAE2569E668}" type="pres">
      <dgm:prSet presAssocID="{68427EE0-A096-46B4-9D87-09ACC3C7861F}" presName="bgRect" presStyleLbl="bgShp" presStyleIdx="0" presStyleCnt="7"/>
      <dgm:spPr/>
    </dgm:pt>
    <dgm:pt modelId="{B14C7E86-21A7-4324-B90F-AD6774F3529D}" type="pres">
      <dgm:prSet presAssocID="{68427EE0-A096-46B4-9D87-09ACC3C7861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1B430D5-00EE-465C-AF35-4E5FA0E3EE5A}" type="pres">
      <dgm:prSet presAssocID="{68427EE0-A096-46B4-9D87-09ACC3C7861F}" presName="spaceRect" presStyleCnt="0"/>
      <dgm:spPr/>
    </dgm:pt>
    <dgm:pt modelId="{F27AD6AC-7BF2-4B35-88CD-8E6F9D8413DD}" type="pres">
      <dgm:prSet presAssocID="{68427EE0-A096-46B4-9D87-09ACC3C7861F}" presName="parTx" presStyleLbl="revTx" presStyleIdx="0" presStyleCnt="7" custLinFactNeighborY="-74177">
        <dgm:presLayoutVars>
          <dgm:chMax val="0"/>
          <dgm:chPref val="0"/>
        </dgm:presLayoutVars>
      </dgm:prSet>
      <dgm:spPr/>
    </dgm:pt>
    <dgm:pt modelId="{09C31DA1-8468-4011-AF78-0EC78C7057D8}" type="pres">
      <dgm:prSet presAssocID="{D75E444D-9AE3-485A-9F56-AB589A73B064}" presName="sibTrans" presStyleCnt="0"/>
      <dgm:spPr/>
    </dgm:pt>
    <dgm:pt modelId="{F2CD9EB4-E881-4C12-9101-F0B32EC69D24}" type="pres">
      <dgm:prSet presAssocID="{DAFF4D8A-C987-445C-9499-AEEC65CFA83E}" presName="compNode" presStyleCnt="0"/>
      <dgm:spPr/>
    </dgm:pt>
    <dgm:pt modelId="{F9E85E20-98A2-4EA3-A363-86C0135EF9AB}" type="pres">
      <dgm:prSet presAssocID="{DAFF4D8A-C987-445C-9499-AEEC65CFA83E}" presName="bgRect" presStyleLbl="bgShp" presStyleIdx="1" presStyleCnt="7"/>
      <dgm:spPr/>
    </dgm:pt>
    <dgm:pt modelId="{4AE1CE5C-CB2B-43EA-B583-B2FC6C9A16AB}" type="pres">
      <dgm:prSet presAssocID="{DAFF4D8A-C987-445C-9499-AEEC65CFA83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8E0A41F8-6008-474C-8C91-361987D407C0}" type="pres">
      <dgm:prSet presAssocID="{DAFF4D8A-C987-445C-9499-AEEC65CFA83E}" presName="spaceRect" presStyleCnt="0"/>
      <dgm:spPr/>
    </dgm:pt>
    <dgm:pt modelId="{FDA5146D-2248-4371-8008-CAB1F3DDB4B4}" type="pres">
      <dgm:prSet presAssocID="{DAFF4D8A-C987-445C-9499-AEEC65CFA83E}" presName="parTx" presStyleLbl="revTx" presStyleIdx="1" presStyleCnt="7">
        <dgm:presLayoutVars>
          <dgm:chMax val="0"/>
          <dgm:chPref val="0"/>
        </dgm:presLayoutVars>
      </dgm:prSet>
      <dgm:spPr/>
    </dgm:pt>
    <dgm:pt modelId="{5D541E40-1306-4B56-83D1-95267DF505DF}" type="pres">
      <dgm:prSet presAssocID="{18A0CD92-DAF5-4672-9DA2-47C1684DF263}" presName="sibTrans" presStyleCnt="0"/>
      <dgm:spPr/>
    </dgm:pt>
    <dgm:pt modelId="{CB4A7AC7-88DD-41DE-8E4E-9C542B6EE51D}" type="pres">
      <dgm:prSet presAssocID="{413BFAEA-76C3-4140-8D08-9880DB54004A}" presName="compNode" presStyleCnt="0"/>
      <dgm:spPr/>
    </dgm:pt>
    <dgm:pt modelId="{AA6A3A6A-E56E-477D-9F5D-D78ADA67EF28}" type="pres">
      <dgm:prSet presAssocID="{413BFAEA-76C3-4140-8D08-9880DB54004A}" presName="bgRect" presStyleLbl="bgShp" presStyleIdx="2" presStyleCnt="7"/>
      <dgm:spPr/>
    </dgm:pt>
    <dgm:pt modelId="{28688E8B-7353-44EE-9E37-0171FFC02CE0}" type="pres">
      <dgm:prSet presAssocID="{413BFAEA-76C3-4140-8D08-9880DB54004A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E78E210-7767-4114-8ED0-55D64933C525}" type="pres">
      <dgm:prSet presAssocID="{413BFAEA-76C3-4140-8D08-9880DB54004A}" presName="spaceRect" presStyleCnt="0"/>
      <dgm:spPr/>
    </dgm:pt>
    <dgm:pt modelId="{6174B6FC-568D-4C14-8A5E-A97880A4E03D}" type="pres">
      <dgm:prSet presAssocID="{413BFAEA-76C3-4140-8D08-9880DB54004A}" presName="parTx" presStyleLbl="revTx" presStyleIdx="2" presStyleCnt="7">
        <dgm:presLayoutVars>
          <dgm:chMax val="0"/>
          <dgm:chPref val="0"/>
        </dgm:presLayoutVars>
      </dgm:prSet>
      <dgm:spPr/>
    </dgm:pt>
    <dgm:pt modelId="{768E55D4-7D1A-4873-8812-20622A618D4D}" type="pres">
      <dgm:prSet presAssocID="{F53C4638-7DD4-41AB-9E29-BF83BEC2D38A}" presName="sibTrans" presStyleCnt="0"/>
      <dgm:spPr/>
    </dgm:pt>
    <dgm:pt modelId="{5A4353CC-AFB5-4C16-A6DF-F6016985522B}" type="pres">
      <dgm:prSet presAssocID="{1618149C-4912-4CAD-BC0C-E1E1B2EFC8AE}" presName="compNode" presStyleCnt="0"/>
      <dgm:spPr/>
    </dgm:pt>
    <dgm:pt modelId="{8DB74B33-5C2B-4EB5-BAEC-6E1E268DE5EA}" type="pres">
      <dgm:prSet presAssocID="{1618149C-4912-4CAD-BC0C-E1E1B2EFC8AE}" presName="bgRect" presStyleLbl="bgShp" presStyleIdx="3" presStyleCnt="7"/>
      <dgm:spPr/>
    </dgm:pt>
    <dgm:pt modelId="{9B773D84-BBD6-4140-B87B-943625239BCC}" type="pres">
      <dgm:prSet presAssocID="{1618149C-4912-4CAD-BC0C-E1E1B2EFC8A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0274458-1B62-44EA-ADA2-40709EB69E73}" type="pres">
      <dgm:prSet presAssocID="{1618149C-4912-4CAD-BC0C-E1E1B2EFC8AE}" presName="spaceRect" presStyleCnt="0"/>
      <dgm:spPr/>
    </dgm:pt>
    <dgm:pt modelId="{9105CA6E-6A96-4AD5-9804-64F8725D79CD}" type="pres">
      <dgm:prSet presAssocID="{1618149C-4912-4CAD-BC0C-E1E1B2EFC8AE}" presName="parTx" presStyleLbl="revTx" presStyleIdx="3" presStyleCnt="7">
        <dgm:presLayoutVars>
          <dgm:chMax val="0"/>
          <dgm:chPref val="0"/>
        </dgm:presLayoutVars>
      </dgm:prSet>
      <dgm:spPr/>
    </dgm:pt>
    <dgm:pt modelId="{FB387B77-10F0-46DC-9C4B-13943A50B131}" type="pres">
      <dgm:prSet presAssocID="{E1E1895D-8BF9-4AB8-8C54-907B1CC71EAF}" presName="sibTrans" presStyleCnt="0"/>
      <dgm:spPr/>
    </dgm:pt>
    <dgm:pt modelId="{6E61E719-44A1-4955-A5E9-FB00AA3D27D6}" type="pres">
      <dgm:prSet presAssocID="{C9EE2D4F-F884-4A43-B2A9-9031220125DF}" presName="compNode" presStyleCnt="0"/>
      <dgm:spPr/>
    </dgm:pt>
    <dgm:pt modelId="{7D9853A3-E1E6-480F-8674-BB11E783B659}" type="pres">
      <dgm:prSet presAssocID="{C9EE2D4F-F884-4A43-B2A9-9031220125DF}" presName="bgRect" presStyleLbl="bgShp" presStyleIdx="4" presStyleCnt="7"/>
      <dgm:spPr/>
    </dgm:pt>
    <dgm:pt modelId="{3ED82FC5-CC7A-4753-A677-F80E5061FDF8}" type="pres">
      <dgm:prSet presAssocID="{C9EE2D4F-F884-4A43-B2A9-9031220125D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DC8FDDD-DD74-43CF-B595-3D215C5FAE58}" type="pres">
      <dgm:prSet presAssocID="{C9EE2D4F-F884-4A43-B2A9-9031220125DF}" presName="spaceRect" presStyleCnt="0"/>
      <dgm:spPr/>
    </dgm:pt>
    <dgm:pt modelId="{5EC26D96-A6E1-4DB7-9616-CC5AA6150499}" type="pres">
      <dgm:prSet presAssocID="{C9EE2D4F-F884-4A43-B2A9-9031220125DF}" presName="parTx" presStyleLbl="revTx" presStyleIdx="4" presStyleCnt="7">
        <dgm:presLayoutVars>
          <dgm:chMax val="0"/>
          <dgm:chPref val="0"/>
        </dgm:presLayoutVars>
      </dgm:prSet>
      <dgm:spPr/>
    </dgm:pt>
    <dgm:pt modelId="{7C206B8F-6513-4C5A-B42D-9D0C629E42FC}" type="pres">
      <dgm:prSet presAssocID="{D187583F-767A-40EF-8365-EF7F18CE0DA5}" presName="sibTrans" presStyleCnt="0"/>
      <dgm:spPr/>
    </dgm:pt>
    <dgm:pt modelId="{477A9EFA-0ACE-410F-99AC-D3366DEB99D3}" type="pres">
      <dgm:prSet presAssocID="{0D1A818C-4E83-4D8C-8847-B23AA48CC0AF}" presName="compNode" presStyleCnt="0"/>
      <dgm:spPr/>
    </dgm:pt>
    <dgm:pt modelId="{6DE5EA6F-A1F1-46D1-9F5C-025ABAE55FCE}" type="pres">
      <dgm:prSet presAssocID="{0D1A818C-4E83-4D8C-8847-B23AA48CC0AF}" presName="bgRect" presStyleLbl="bgShp" presStyleIdx="5" presStyleCnt="7"/>
      <dgm:spPr/>
    </dgm:pt>
    <dgm:pt modelId="{36193A39-A467-46CE-BD9F-3EF00FCFF7A0}" type="pres">
      <dgm:prSet presAssocID="{0D1A818C-4E83-4D8C-8847-B23AA48CC0A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F0EE70B-05A3-4308-9338-4B54E5DD7521}" type="pres">
      <dgm:prSet presAssocID="{0D1A818C-4E83-4D8C-8847-B23AA48CC0AF}" presName="spaceRect" presStyleCnt="0"/>
      <dgm:spPr/>
    </dgm:pt>
    <dgm:pt modelId="{474A2B3C-3747-49CE-855A-BD3B2554631F}" type="pres">
      <dgm:prSet presAssocID="{0D1A818C-4E83-4D8C-8847-B23AA48CC0AF}" presName="parTx" presStyleLbl="revTx" presStyleIdx="5" presStyleCnt="7">
        <dgm:presLayoutVars>
          <dgm:chMax val="0"/>
          <dgm:chPref val="0"/>
        </dgm:presLayoutVars>
      </dgm:prSet>
      <dgm:spPr/>
    </dgm:pt>
    <dgm:pt modelId="{4B90F367-50E4-4CBD-80B8-57AB4B6A77AC}" type="pres">
      <dgm:prSet presAssocID="{46421AE0-5715-4B56-8AF6-37FE0426CA81}" presName="sibTrans" presStyleCnt="0"/>
      <dgm:spPr/>
    </dgm:pt>
    <dgm:pt modelId="{7D4FA107-D91F-4E91-A7C9-5B9BAD54CB8A}" type="pres">
      <dgm:prSet presAssocID="{29D413B8-F89A-4828-ACBF-3F5D0C57F5D7}" presName="compNode" presStyleCnt="0"/>
      <dgm:spPr/>
    </dgm:pt>
    <dgm:pt modelId="{AEBE62EF-723F-4C04-8B03-F8177B30807D}" type="pres">
      <dgm:prSet presAssocID="{29D413B8-F89A-4828-ACBF-3F5D0C57F5D7}" presName="bgRect" presStyleLbl="bgShp" presStyleIdx="6" presStyleCnt="7"/>
      <dgm:spPr/>
    </dgm:pt>
    <dgm:pt modelId="{BCAC2238-1298-450D-A42F-1364DADB5E5F}" type="pres">
      <dgm:prSet presAssocID="{29D413B8-F89A-4828-ACBF-3F5D0C57F5D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3216024-98FA-447F-A84F-566DA28DBEFC}" type="pres">
      <dgm:prSet presAssocID="{29D413B8-F89A-4828-ACBF-3F5D0C57F5D7}" presName="spaceRect" presStyleCnt="0"/>
      <dgm:spPr/>
    </dgm:pt>
    <dgm:pt modelId="{7B3B1B11-65D2-4748-A4E8-C305BB8471C0}" type="pres">
      <dgm:prSet presAssocID="{29D413B8-F89A-4828-ACBF-3F5D0C57F5D7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F2DA023-08D7-410E-99F5-FEABEABA51EE}" srcId="{9BC72521-B170-4A3A-B9DF-6514B643AE02}" destId="{DAFF4D8A-C987-445C-9499-AEEC65CFA83E}" srcOrd="1" destOrd="0" parTransId="{27E797DC-5F7C-418D-A553-FA26D6E90565}" sibTransId="{18A0CD92-DAF5-4672-9DA2-47C1684DF263}"/>
    <dgm:cxn modelId="{299A8D2D-D0F8-4EA8-8726-15EACC3AC173}" type="presOf" srcId="{DAFF4D8A-C987-445C-9499-AEEC65CFA83E}" destId="{FDA5146D-2248-4371-8008-CAB1F3DDB4B4}" srcOrd="0" destOrd="0" presId="urn:microsoft.com/office/officeart/2018/2/layout/IconVerticalSolidList"/>
    <dgm:cxn modelId="{3EC48A3D-239E-4BE0-96D3-784482EF4079}" srcId="{9BC72521-B170-4A3A-B9DF-6514B643AE02}" destId="{0D1A818C-4E83-4D8C-8847-B23AA48CC0AF}" srcOrd="5" destOrd="0" parTransId="{933934B6-5065-4180-A329-414F393E6D52}" sibTransId="{46421AE0-5715-4B56-8AF6-37FE0426CA81}"/>
    <dgm:cxn modelId="{790B5051-BC50-40B1-AD88-50CA5BA9C064}" type="presOf" srcId="{413BFAEA-76C3-4140-8D08-9880DB54004A}" destId="{6174B6FC-568D-4C14-8A5E-A97880A4E03D}" srcOrd="0" destOrd="0" presId="urn:microsoft.com/office/officeart/2018/2/layout/IconVerticalSolidList"/>
    <dgm:cxn modelId="{44169E54-5BF3-495E-95C6-BD498D68AFA0}" srcId="{9BC72521-B170-4A3A-B9DF-6514B643AE02}" destId="{1618149C-4912-4CAD-BC0C-E1E1B2EFC8AE}" srcOrd="3" destOrd="0" parTransId="{C2C88823-7449-49D4-B7C4-DD1357A0AB5F}" sibTransId="{E1E1895D-8BF9-4AB8-8C54-907B1CC71EAF}"/>
    <dgm:cxn modelId="{E8AA4D55-BE71-48C6-8CF6-4CFB58397E29}" type="presOf" srcId="{C9EE2D4F-F884-4A43-B2A9-9031220125DF}" destId="{5EC26D96-A6E1-4DB7-9616-CC5AA6150499}" srcOrd="0" destOrd="0" presId="urn:microsoft.com/office/officeart/2018/2/layout/IconVerticalSolidList"/>
    <dgm:cxn modelId="{6457B456-455F-441A-BE60-D922FB905709}" type="presOf" srcId="{68427EE0-A096-46B4-9D87-09ACC3C7861F}" destId="{F27AD6AC-7BF2-4B35-88CD-8E6F9D8413DD}" srcOrd="0" destOrd="0" presId="urn:microsoft.com/office/officeart/2018/2/layout/IconVerticalSolidList"/>
    <dgm:cxn modelId="{4E557E88-3D72-4778-BC02-9EC73487810A}" srcId="{9BC72521-B170-4A3A-B9DF-6514B643AE02}" destId="{29D413B8-F89A-4828-ACBF-3F5D0C57F5D7}" srcOrd="6" destOrd="0" parTransId="{1FC6310A-FC30-4148-9F5A-87FEC1931133}" sibTransId="{426084BC-8A5F-4F94-82D0-3F3E329667C3}"/>
    <dgm:cxn modelId="{50388CC0-D167-41A2-9CAD-853EE0D3EB99}" type="presOf" srcId="{9BC72521-B170-4A3A-B9DF-6514B643AE02}" destId="{5AE976DB-54BE-436A-8A51-8AA15E882135}" srcOrd="0" destOrd="0" presId="urn:microsoft.com/office/officeart/2018/2/layout/IconVerticalSolidList"/>
    <dgm:cxn modelId="{E09CA2C5-3C70-46B6-8376-DEA6608AAB30}" srcId="{9BC72521-B170-4A3A-B9DF-6514B643AE02}" destId="{413BFAEA-76C3-4140-8D08-9880DB54004A}" srcOrd="2" destOrd="0" parTransId="{CFEE6DF2-9A30-4C5B-AA2C-08A032B2E384}" sibTransId="{F53C4638-7DD4-41AB-9E29-BF83BEC2D38A}"/>
    <dgm:cxn modelId="{218CF7C9-EFDE-49E1-9741-D9370A987667}" type="presOf" srcId="{0D1A818C-4E83-4D8C-8847-B23AA48CC0AF}" destId="{474A2B3C-3747-49CE-855A-BD3B2554631F}" srcOrd="0" destOrd="0" presId="urn:microsoft.com/office/officeart/2018/2/layout/IconVerticalSolidList"/>
    <dgm:cxn modelId="{BB07CAD1-B83B-4E6C-90E0-33235EC3E4AA}" srcId="{9BC72521-B170-4A3A-B9DF-6514B643AE02}" destId="{C9EE2D4F-F884-4A43-B2A9-9031220125DF}" srcOrd="4" destOrd="0" parTransId="{4EA0FCC9-0E24-4177-A4B8-72BCAC7A14AC}" sibTransId="{D187583F-767A-40EF-8365-EF7F18CE0DA5}"/>
    <dgm:cxn modelId="{855C09D7-9A11-43EC-AF11-BF4E097C4F64}" srcId="{9BC72521-B170-4A3A-B9DF-6514B643AE02}" destId="{68427EE0-A096-46B4-9D87-09ACC3C7861F}" srcOrd="0" destOrd="0" parTransId="{82354FCC-10B4-4E2E-A522-EC0E68ECCC6D}" sibTransId="{D75E444D-9AE3-485A-9F56-AB589A73B064}"/>
    <dgm:cxn modelId="{F3FFD8DA-02E5-4EE4-BBF4-85CEF8A7CBE7}" type="presOf" srcId="{1618149C-4912-4CAD-BC0C-E1E1B2EFC8AE}" destId="{9105CA6E-6A96-4AD5-9804-64F8725D79CD}" srcOrd="0" destOrd="0" presId="urn:microsoft.com/office/officeart/2018/2/layout/IconVerticalSolidList"/>
    <dgm:cxn modelId="{BB45B3DB-2540-406C-92F7-FAC2E2619151}" type="presOf" srcId="{29D413B8-F89A-4828-ACBF-3F5D0C57F5D7}" destId="{7B3B1B11-65D2-4748-A4E8-C305BB8471C0}" srcOrd="0" destOrd="0" presId="urn:microsoft.com/office/officeart/2018/2/layout/IconVerticalSolidList"/>
    <dgm:cxn modelId="{5E248449-8E62-4458-9103-413608AC753C}" type="presParOf" srcId="{5AE976DB-54BE-436A-8A51-8AA15E882135}" destId="{3391ECF3-7A46-481D-98C4-7B9CC8C79BA3}" srcOrd="0" destOrd="0" presId="urn:microsoft.com/office/officeart/2018/2/layout/IconVerticalSolidList"/>
    <dgm:cxn modelId="{8F295C21-2D3F-491D-8631-AEA74F9472EA}" type="presParOf" srcId="{3391ECF3-7A46-481D-98C4-7B9CC8C79BA3}" destId="{B3582F7F-E505-4DC1-9106-5DAE2569E668}" srcOrd="0" destOrd="0" presId="urn:microsoft.com/office/officeart/2018/2/layout/IconVerticalSolidList"/>
    <dgm:cxn modelId="{003B77D2-DF64-449D-A02B-D71D7BC8298F}" type="presParOf" srcId="{3391ECF3-7A46-481D-98C4-7B9CC8C79BA3}" destId="{B14C7E86-21A7-4324-B90F-AD6774F3529D}" srcOrd="1" destOrd="0" presId="urn:microsoft.com/office/officeart/2018/2/layout/IconVerticalSolidList"/>
    <dgm:cxn modelId="{7053CED1-0C7A-4A35-BB87-36957C34065E}" type="presParOf" srcId="{3391ECF3-7A46-481D-98C4-7B9CC8C79BA3}" destId="{E1B430D5-00EE-465C-AF35-4E5FA0E3EE5A}" srcOrd="2" destOrd="0" presId="urn:microsoft.com/office/officeart/2018/2/layout/IconVerticalSolidList"/>
    <dgm:cxn modelId="{FAA84F8E-2607-4A54-991F-D91B55BB5437}" type="presParOf" srcId="{3391ECF3-7A46-481D-98C4-7B9CC8C79BA3}" destId="{F27AD6AC-7BF2-4B35-88CD-8E6F9D8413DD}" srcOrd="3" destOrd="0" presId="urn:microsoft.com/office/officeart/2018/2/layout/IconVerticalSolidList"/>
    <dgm:cxn modelId="{BC23856E-3DC1-4A1D-91AA-979FB8081680}" type="presParOf" srcId="{5AE976DB-54BE-436A-8A51-8AA15E882135}" destId="{09C31DA1-8468-4011-AF78-0EC78C7057D8}" srcOrd="1" destOrd="0" presId="urn:microsoft.com/office/officeart/2018/2/layout/IconVerticalSolidList"/>
    <dgm:cxn modelId="{C22CF90A-9CC2-415A-87FF-0DA3319A4DF1}" type="presParOf" srcId="{5AE976DB-54BE-436A-8A51-8AA15E882135}" destId="{F2CD9EB4-E881-4C12-9101-F0B32EC69D24}" srcOrd="2" destOrd="0" presId="urn:microsoft.com/office/officeart/2018/2/layout/IconVerticalSolidList"/>
    <dgm:cxn modelId="{07D822E8-A891-4E4C-A0DB-107A72BE99CE}" type="presParOf" srcId="{F2CD9EB4-E881-4C12-9101-F0B32EC69D24}" destId="{F9E85E20-98A2-4EA3-A363-86C0135EF9AB}" srcOrd="0" destOrd="0" presId="urn:microsoft.com/office/officeart/2018/2/layout/IconVerticalSolidList"/>
    <dgm:cxn modelId="{C20D8E3C-D05F-4538-A986-8918A03ACB45}" type="presParOf" srcId="{F2CD9EB4-E881-4C12-9101-F0B32EC69D24}" destId="{4AE1CE5C-CB2B-43EA-B583-B2FC6C9A16AB}" srcOrd="1" destOrd="0" presId="urn:microsoft.com/office/officeart/2018/2/layout/IconVerticalSolidList"/>
    <dgm:cxn modelId="{B4F99183-0E64-49E6-8159-EF4AFCF53A54}" type="presParOf" srcId="{F2CD9EB4-E881-4C12-9101-F0B32EC69D24}" destId="{8E0A41F8-6008-474C-8C91-361987D407C0}" srcOrd="2" destOrd="0" presId="urn:microsoft.com/office/officeart/2018/2/layout/IconVerticalSolidList"/>
    <dgm:cxn modelId="{480FA201-D7FB-4514-8A59-8E7F30FA4C20}" type="presParOf" srcId="{F2CD9EB4-E881-4C12-9101-F0B32EC69D24}" destId="{FDA5146D-2248-4371-8008-CAB1F3DDB4B4}" srcOrd="3" destOrd="0" presId="urn:microsoft.com/office/officeart/2018/2/layout/IconVerticalSolidList"/>
    <dgm:cxn modelId="{47A31DF4-F2C7-44D4-B71E-023413FE680D}" type="presParOf" srcId="{5AE976DB-54BE-436A-8A51-8AA15E882135}" destId="{5D541E40-1306-4B56-83D1-95267DF505DF}" srcOrd="3" destOrd="0" presId="urn:microsoft.com/office/officeart/2018/2/layout/IconVerticalSolidList"/>
    <dgm:cxn modelId="{E9BD04F2-15F4-42A1-BF4F-07D538F048A1}" type="presParOf" srcId="{5AE976DB-54BE-436A-8A51-8AA15E882135}" destId="{CB4A7AC7-88DD-41DE-8E4E-9C542B6EE51D}" srcOrd="4" destOrd="0" presId="urn:microsoft.com/office/officeart/2018/2/layout/IconVerticalSolidList"/>
    <dgm:cxn modelId="{1F59D28A-93C6-4941-8694-187235531F1D}" type="presParOf" srcId="{CB4A7AC7-88DD-41DE-8E4E-9C542B6EE51D}" destId="{AA6A3A6A-E56E-477D-9F5D-D78ADA67EF28}" srcOrd="0" destOrd="0" presId="urn:microsoft.com/office/officeart/2018/2/layout/IconVerticalSolidList"/>
    <dgm:cxn modelId="{46ACEB6F-5643-4F5B-8ECA-6DB8F703786F}" type="presParOf" srcId="{CB4A7AC7-88DD-41DE-8E4E-9C542B6EE51D}" destId="{28688E8B-7353-44EE-9E37-0171FFC02CE0}" srcOrd="1" destOrd="0" presId="urn:microsoft.com/office/officeart/2018/2/layout/IconVerticalSolidList"/>
    <dgm:cxn modelId="{2CD4D744-26FF-49AC-B652-0168D403EE77}" type="presParOf" srcId="{CB4A7AC7-88DD-41DE-8E4E-9C542B6EE51D}" destId="{CE78E210-7767-4114-8ED0-55D64933C525}" srcOrd="2" destOrd="0" presId="urn:microsoft.com/office/officeart/2018/2/layout/IconVerticalSolidList"/>
    <dgm:cxn modelId="{8795D9E9-4E5C-41B1-B0DE-21F42BF11745}" type="presParOf" srcId="{CB4A7AC7-88DD-41DE-8E4E-9C542B6EE51D}" destId="{6174B6FC-568D-4C14-8A5E-A97880A4E03D}" srcOrd="3" destOrd="0" presId="urn:microsoft.com/office/officeart/2018/2/layout/IconVerticalSolidList"/>
    <dgm:cxn modelId="{33653E4C-3B59-4F39-ACAF-F3879C6C2296}" type="presParOf" srcId="{5AE976DB-54BE-436A-8A51-8AA15E882135}" destId="{768E55D4-7D1A-4873-8812-20622A618D4D}" srcOrd="5" destOrd="0" presId="urn:microsoft.com/office/officeart/2018/2/layout/IconVerticalSolidList"/>
    <dgm:cxn modelId="{B33AF60B-641C-4DA9-9A38-2F0D854ECDFE}" type="presParOf" srcId="{5AE976DB-54BE-436A-8A51-8AA15E882135}" destId="{5A4353CC-AFB5-4C16-A6DF-F6016985522B}" srcOrd="6" destOrd="0" presId="urn:microsoft.com/office/officeart/2018/2/layout/IconVerticalSolidList"/>
    <dgm:cxn modelId="{F700C176-49F9-4538-8DC5-C0F13FDE4CFF}" type="presParOf" srcId="{5A4353CC-AFB5-4C16-A6DF-F6016985522B}" destId="{8DB74B33-5C2B-4EB5-BAEC-6E1E268DE5EA}" srcOrd="0" destOrd="0" presId="urn:microsoft.com/office/officeart/2018/2/layout/IconVerticalSolidList"/>
    <dgm:cxn modelId="{7CDEA745-E5D3-4CAA-8160-8A5E619BA60C}" type="presParOf" srcId="{5A4353CC-AFB5-4C16-A6DF-F6016985522B}" destId="{9B773D84-BBD6-4140-B87B-943625239BCC}" srcOrd="1" destOrd="0" presId="urn:microsoft.com/office/officeart/2018/2/layout/IconVerticalSolidList"/>
    <dgm:cxn modelId="{5876E2D6-6D2B-411B-97E3-8DF5EFA01341}" type="presParOf" srcId="{5A4353CC-AFB5-4C16-A6DF-F6016985522B}" destId="{F0274458-1B62-44EA-ADA2-40709EB69E73}" srcOrd="2" destOrd="0" presId="urn:microsoft.com/office/officeart/2018/2/layout/IconVerticalSolidList"/>
    <dgm:cxn modelId="{A185B1A0-9F55-4EAD-9565-254660513097}" type="presParOf" srcId="{5A4353CC-AFB5-4C16-A6DF-F6016985522B}" destId="{9105CA6E-6A96-4AD5-9804-64F8725D79CD}" srcOrd="3" destOrd="0" presId="urn:microsoft.com/office/officeart/2018/2/layout/IconVerticalSolidList"/>
    <dgm:cxn modelId="{242A1E14-7D86-4776-9030-B8BEC1CFA6AF}" type="presParOf" srcId="{5AE976DB-54BE-436A-8A51-8AA15E882135}" destId="{FB387B77-10F0-46DC-9C4B-13943A50B131}" srcOrd="7" destOrd="0" presId="urn:microsoft.com/office/officeart/2018/2/layout/IconVerticalSolidList"/>
    <dgm:cxn modelId="{1AF59A99-2B5A-4DF2-935A-A250DB6B9A05}" type="presParOf" srcId="{5AE976DB-54BE-436A-8A51-8AA15E882135}" destId="{6E61E719-44A1-4955-A5E9-FB00AA3D27D6}" srcOrd="8" destOrd="0" presId="urn:microsoft.com/office/officeart/2018/2/layout/IconVerticalSolidList"/>
    <dgm:cxn modelId="{2B757BB6-FAE1-4B98-835C-02D796E51E4D}" type="presParOf" srcId="{6E61E719-44A1-4955-A5E9-FB00AA3D27D6}" destId="{7D9853A3-E1E6-480F-8674-BB11E783B659}" srcOrd="0" destOrd="0" presId="urn:microsoft.com/office/officeart/2018/2/layout/IconVerticalSolidList"/>
    <dgm:cxn modelId="{BBBC610D-B9FB-46EE-AD2C-B25DC7721019}" type="presParOf" srcId="{6E61E719-44A1-4955-A5E9-FB00AA3D27D6}" destId="{3ED82FC5-CC7A-4753-A677-F80E5061FDF8}" srcOrd="1" destOrd="0" presId="urn:microsoft.com/office/officeart/2018/2/layout/IconVerticalSolidList"/>
    <dgm:cxn modelId="{E77E9B20-E4A4-4997-A99B-876762CA2E0A}" type="presParOf" srcId="{6E61E719-44A1-4955-A5E9-FB00AA3D27D6}" destId="{5DC8FDDD-DD74-43CF-B595-3D215C5FAE58}" srcOrd="2" destOrd="0" presId="urn:microsoft.com/office/officeart/2018/2/layout/IconVerticalSolidList"/>
    <dgm:cxn modelId="{CE2775F2-5CD8-4954-B9DA-6D123F81BE5C}" type="presParOf" srcId="{6E61E719-44A1-4955-A5E9-FB00AA3D27D6}" destId="{5EC26D96-A6E1-4DB7-9616-CC5AA6150499}" srcOrd="3" destOrd="0" presId="urn:microsoft.com/office/officeart/2018/2/layout/IconVerticalSolidList"/>
    <dgm:cxn modelId="{0F664397-B0E2-4D89-A948-C57EE30E5AC9}" type="presParOf" srcId="{5AE976DB-54BE-436A-8A51-8AA15E882135}" destId="{7C206B8F-6513-4C5A-B42D-9D0C629E42FC}" srcOrd="9" destOrd="0" presId="urn:microsoft.com/office/officeart/2018/2/layout/IconVerticalSolidList"/>
    <dgm:cxn modelId="{6B2A9D68-0352-45C5-B45C-A9E80067D763}" type="presParOf" srcId="{5AE976DB-54BE-436A-8A51-8AA15E882135}" destId="{477A9EFA-0ACE-410F-99AC-D3366DEB99D3}" srcOrd="10" destOrd="0" presId="urn:microsoft.com/office/officeart/2018/2/layout/IconVerticalSolidList"/>
    <dgm:cxn modelId="{308813FE-B29D-4AB1-8B2F-D9AB8EA87B09}" type="presParOf" srcId="{477A9EFA-0ACE-410F-99AC-D3366DEB99D3}" destId="{6DE5EA6F-A1F1-46D1-9F5C-025ABAE55FCE}" srcOrd="0" destOrd="0" presId="urn:microsoft.com/office/officeart/2018/2/layout/IconVerticalSolidList"/>
    <dgm:cxn modelId="{2A635148-1F41-4F73-B4ED-6AB12605AA93}" type="presParOf" srcId="{477A9EFA-0ACE-410F-99AC-D3366DEB99D3}" destId="{36193A39-A467-46CE-BD9F-3EF00FCFF7A0}" srcOrd="1" destOrd="0" presId="urn:microsoft.com/office/officeart/2018/2/layout/IconVerticalSolidList"/>
    <dgm:cxn modelId="{C80476A5-663D-4898-A152-05577BA610ED}" type="presParOf" srcId="{477A9EFA-0ACE-410F-99AC-D3366DEB99D3}" destId="{4F0EE70B-05A3-4308-9338-4B54E5DD7521}" srcOrd="2" destOrd="0" presId="urn:microsoft.com/office/officeart/2018/2/layout/IconVerticalSolidList"/>
    <dgm:cxn modelId="{B3093BD6-D1CB-4220-B623-948CD391CEB9}" type="presParOf" srcId="{477A9EFA-0ACE-410F-99AC-D3366DEB99D3}" destId="{474A2B3C-3747-49CE-855A-BD3B2554631F}" srcOrd="3" destOrd="0" presId="urn:microsoft.com/office/officeart/2018/2/layout/IconVerticalSolidList"/>
    <dgm:cxn modelId="{9AA52B19-C952-4A1D-B734-18B170D4298F}" type="presParOf" srcId="{5AE976DB-54BE-436A-8A51-8AA15E882135}" destId="{4B90F367-50E4-4CBD-80B8-57AB4B6A77AC}" srcOrd="11" destOrd="0" presId="urn:microsoft.com/office/officeart/2018/2/layout/IconVerticalSolidList"/>
    <dgm:cxn modelId="{DA21F488-6BEB-4549-B017-1801C71A8E7A}" type="presParOf" srcId="{5AE976DB-54BE-436A-8A51-8AA15E882135}" destId="{7D4FA107-D91F-4E91-A7C9-5B9BAD54CB8A}" srcOrd="12" destOrd="0" presId="urn:microsoft.com/office/officeart/2018/2/layout/IconVerticalSolidList"/>
    <dgm:cxn modelId="{D0A3BF55-6532-4889-B6EB-2BDD8D43046F}" type="presParOf" srcId="{7D4FA107-D91F-4E91-A7C9-5B9BAD54CB8A}" destId="{AEBE62EF-723F-4C04-8B03-F8177B30807D}" srcOrd="0" destOrd="0" presId="urn:microsoft.com/office/officeart/2018/2/layout/IconVerticalSolidList"/>
    <dgm:cxn modelId="{2BD24583-A81F-4D25-83EA-2CAACDE65C33}" type="presParOf" srcId="{7D4FA107-D91F-4E91-A7C9-5B9BAD54CB8A}" destId="{BCAC2238-1298-450D-A42F-1364DADB5E5F}" srcOrd="1" destOrd="0" presId="urn:microsoft.com/office/officeart/2018/2/layout/IconVerticalSolidList"/>
    <dgm:cxn modelId="{4A2B0630-5B75-4961-A88A-FD6533FB53C5}" type="presParOf" srcId="{7D4FA107-D91F-4E91-A7C9-5B9BAD54CB8A}" destId="{F3216024-98FA-447F-A84F-566DA28DBEFC}" srcOrd="2" destOrd="0" presId="urn:microsoft.com/office/officeart/2018/2/layout/IconVerticalSolidList"/>
    <dgm:cxn modelId="{0F88DC66-6B02-47D8-B100-25666FACA8AE}" type="presParOf" srcId="{7D4FA107-D91F-4E91-A7C9-5B9BAD54CB8A}" destId="{7B3B1B11-65D2-4748-A4E8-C305BB8471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5BD290-18AC-4FAF-9ECF-64A15F44C19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25399D4-0056-479F-9B66-589B57E36F47}">
      <dgm:prSet/>
      <dgm:spPr/>
      <dgm:t>
        <a:bodyPr/>
        <a:lstStyle/>
        <a:p>
          <a:r>
            <a:rPr lang="en-US"/>
            <a:t>Two Documents Required:</a:t>
          </a:r>
        </a:p>
      </dgm:t>
    </dgm:pt>
    <dgm:pt modelId="{59F03933-5ED7-4604-9D88-98D1C8A2BC1D}" type="parTrans" cxnId="{CFA292F6-9B20-40BB-AE60-53EB38632B70}">
      <dgm:prSet/>
      <dgm:spPr/>
      <dgm:t>
        <a:bodyPr/>
        <a:lstStyle/>
        <a:p>
          <a:endParaRPr lang="en-US"/>
        </a:p>
      </dgm:t>
    </dgm:pt>
    <dgm:pt modelId="{D371154F-75F4-490E-AC9C-49055BBE8C2F}" type="sibTrans" cxnId="{CFA292F6-9B20-40BB-AE60-53EB38632B70}">
      <dgm:prSet/>
      <dgm:spPr/>
      <dgm:t>
        <a:bodyPr/>
        <a:lstStyle/>
        <a:p>
          <a:endParaRPr lang="en-US"/>
        </a:p>
      </dgm:t>
    </dgm:pt>
    <dgm:pt modelId="{63CD829E-1EF7-464E-AC42-87FCDB6DE462}">
      <dgm:prSet/>
      <dgm:spPr/>
      <dgm:t>
        <a:bodyPr/>
        <a:lstStyle/>
        <a:p>
          <a:r>
            <a:rPr lang="en-US"/>
            <a:t>Franchise Disclosure Document</a:t>
          </a:r>
        </a:p>
      </dgm:t>
    </dgm:pt>
    <dgm:pt modelId="{20AB83BE-8F9F-4925-927A-07440A67E965}" type="parTrans" cxnId="{A700B6EE-38A1-4B96-9E55-BFFEAAB5B234}">
      <dgm:prSet/>
      <dgm:spPr/>
      <dgm:t>
        <a:bodyPr/>
        <a:lstStyle/>
        <a:p>
          <a:endParaRPr lang="en-US"/>
        </a:p>
      </dgm:t>
    </dgm:pt>
    <dgm:pt modelId="{AE6E1A17-C0B0-4EDF-9C1D-90791A1556A4}" type="sibTrans" cxnId="{A700B6EE-38A1-4B96-9E55-BFFEAAB5B234}">
      <dgm:prSet/>
      <dgm:spPr/>
      <dgm:t>
        <a:bodyPr/>
        <a:lstStyle/>
        <a:p>
          <a:endParaRPr lang="en-US"/>
        </a:p>
      </dgm:t>
    </dgm:pt>
    <dgm:pt modelId="{5B38FA04-97DD-4822-B266-5DA4B480D268}">
      <dgm:prSet/>
      <dgm:spPr/>
      <dgm:t>
        <a:bodyPr/>
        <a:lstStyle/>
        <a:p>
          <a:r>
            <a:rPr lang="en-US"/>
            <a:t>Franchise Agreement</a:t>
          </a:r>
        </a:p>
      </dgm:t>
    </dgm:pt>
    <dgm:pt modelId="{CA17228E-21B3-4F7A-A7AE-1812FBBB5ABB}" type="parTrans" cxnId="{14C993FF-5418-4BF8-9B92-D228EA9A9653}">
      <dgm:prSet/>
      <dgm:spPr/>
      <dgm:t>
        <a:bodyPr/>
        <a:lstStyle/>
        <a:p>
          <a:endParaRPr lang="en-US"/>
        </a:p>
      </dgm:t>
    </dgm:pt>
    <dgm:pt modelId="{BDA08528-AECC-4CD5-8C8B-65D8C61317E7}" type="sibTrans" cxnId="{14C993FF-5418-4BF8-9B92-D228EA9A9653}">
      <dgm:prSet/>
      <dgm:spPr/>
      <dgm:t>
        <a:bodyPr/>
        <a:lstStyle/>
        <a:p>
          <a:endParaRPr lang="en-US"/>
        </a:p>
      </dgm:t>
    </dgm:pt>
    <dgm:pt modelId="{B1F7728D-94EF-4E24-9E2C-16B7E7794A7E}" type="pres">
      <dgm:prSet presAssocID="{A95BD290-18AC-4FAF-9ECF-64A15F44C1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F13A7C-A323-47A5-929F-6154424654E9}" type="pres">
      <dgm:prSet presAssocID="{A25399D4-0056-479F-9B66-589B57E36F47}" presName="hierRoot1" presStyleCnt="0"/>
      <dgm:spPr/>
    </dgm:pt>
    <dgm:pt modelId="{A7A2FBD1-5CB9-47CF-85E7-F5DA92C4786E}" type="pres">
      <dgm:prSet presAssocID="{A25399D4-0056-479F-9B66-589B57E36F47}" presName="composite" presStyleCnt="0"/>
      <dgm:spPr/>
    </dgm:pt>
    <dgm:pt modelId="{AA211543-D85D-4225-A8D3-3F562B18C81E}" type="pres">
      <dgm:prSet presAssocID="{A25399D4-0056-479F-9B66-589B57E36F47}" presName="background" presStyleLbl="node0" presStyleIdx="0" presStyleCnt="1"/>
      <dgm:spPr/>
    </dgm:pt>
    <dgm:pt modelId="{11A67934-6353-4355-9B7F-0D823A60CDCC}" type="pres">
      <dgm:prSet presAssocID="{A25399D4-0056-479F-9B66-589B57E36F47}" presName="text" presStyleLbl="fgAcc0" presStyleIdx="0" presStyleCnt="1">
        <dgm:presLayoutVars>
          <dgm:chPref val="3"/>
        </dgm:presLayoutVars>
      </dgm:prSet>
      <dgm:spPr/>
    </dgm:pt>
    <dgm:pt modelId="{180C4964-010F-43D0-9B3E-88A6AD307B8E}" type="pres">
      <dgm:prSet presAssocID="{A25399D4-0056-479F-9B66-589B57E36F47}" presName="hierChild2" presStyleCnt="0"/>
      <dgm:spPr/>
    </dgm:pt>
    <dgm:pt modelId="{C32B4DC3-1EE5-48C9-8FDD-7F290125130D}" type="pres">
      <dgm:prSet presAssocID="{20AB83BE-8F9F-4925-927A-07440A67E965}" presName="Name10" presStyleLbl="parChTrans1D2" presStyleIdx="0" presStyleCnt="2"/>
      <dgm:spPr/>
    </dgm:pt>
    <dgm:pt modelId="{97BD4A95-EAE4-4386-8AB0-E053E0DEAA6E}" type="pres">
      <dgm:prSet presAssocID="{63CD829E-1EF7-464E-AC42-87FCDB6DE462}" presName="hierRoot2" presStyleCnt="0"/>
      <dgm:spPr/>
    </dgm:pt>
    <dgm:pt modelId="{E31DFA87-3F47-4061-98DB-D030B3068A81}" type="pres">
      <dgm:prSet presAssocID="{63CD829E-1EF7-464E-AC42-87FCDB6DE462}" presName="composite2" presStyleCnt="0"/>
      <dgm:spPr/>
    </dgm:pt>
    <dgm:pt modelId="{ED26E832-6F7F-4A07-8201-95CED44A5234}" type="pres">
      <dgm:prSet presAssocID="{63CD829E-1EF7-464E-AC42-87FCDB6DE462}" presName="background2" presStyleLbl="node2" presStyleIdx="0" presStyleCnt="2"/>
      <dgm:spPr/>
    </dgm:pt>
    <dgm:pt modelId="{3BC8962A-6BB3-467D-9366-56DAABB8C78B}" type="pres">
      <dgm:prSet presAssocID="{63CD829E-1EF7-464E-AC42-87FCDB6DE462}" presName="text2" presStyleLbl="fgAcc2" presStyleIdx="0" presStyleCnt="2">
        <dgm:presLayoutVars>
          <dgm:chPref val="3"/>
        </dgm:presLayoutVars>
      </dgm:prSet>
      <dgm:spPr/>
    </dgm:pt>
    <dgm:pt modelId="{CDA51308-9381-454E-8426-11AE21A1CA5B}" type="pres">
      <dgm:prSet presAssocID="{63CD829E-1EF7-464E-AC42-87FCDB6DE462}" presName="hierChild3" presStyleCnt="0"/>
      <dgm:spPr/>
    </dgm:pt>
    <dgm:pt modelId="{B8CFCBF0-CCD9-48FE-8FAE-76A2BE2A06AF}" type="pres">
      <dgm:prSet presAssocID="{CA17228E-21B3-4F7A-A7AE-1812FBBB5ABB}" presName="Name10" presStyleLbl="parChTrans1D2" presStyleIdx="1" presStyleCnt="2"/>
      <dgm:spPr/>
    </dgm:pt>
    <dgm:pt modelId="{3EB0E72F-88A7-4219-8025-0B94571FDE64}" type="pres">
      <dgm:prSet presAssocID="{5B38FA04-97DD-4822-B266-5DA4B480D268}" presName="hierRoot2" presStyleCnt="0"/>
      <dgm:spPr/>
    </dgm:pt>
    <dgm:pt modelId="{6EAAD728-11E2-4AC7-9D59-AB369D3D70AF}" type="pres">
      <dgm:prSet presAssocID="{5B38FA04-97DD-4822-B266-5DA4B480D268}" presName="composite2" presStyleCnt="0"/>
      <dgm:spPr/>
    </dgm:pt>
    <dgm:pt modelId="{E070BB3B-B551-4990-9FF4-21A5668C8379}" type="pres">
      <dgm:prSet presAssocID="{5B38FA04-97DD-4822-B266-5DA4B480D268}" presName="background2" presStyleLbl="node2" presStyleIdx="1" presStyleCnt="2"/>
      <dgm:spPr/>
    </dgm:pt>
    <dgm:pt modelId="{924AC6A9-CCF1-4413-8A44-F41B76DA0C6C}" type="pres">
      <dgm:prSet presAssocID="{5B38FA04-97DD-4822-B266-5DA4B480D268}" presName="text2" presStyleLbl="fgAcc2" presStyleIdx="1" presStyleCnt="2">
        <dgm:presLayoutVars>
          <dgm:chPref val="3"/>
        </dgm:presLayoutVars>
      </dgm:prSet>
      <dgm:spPr/>
    </dgm:pt>
    <dgm:pt modelId="{F7814C99-0972-4CE1-94CD-1B5512270188}" type="pres">
      <dgm:prSet presAssocID="{5B38FA04-97DD-4822-B266-5DA4B480D268}" presName="hierChild3" presStyleCnt="0"/>
      <dgm:spPr/>
    </dgm:pt>
  </dgm:ptLst>
  <dgm:cxnLst>
    <dgm:cxn modelId="{8052B90E-D54F-46F7-ADAA-A54AFC8347B8}" type="presOf" srcId="{A95BD290-18AC-4FAF-9ECF-64A15F44C19A}" destId="{B1F7728D-94EF-4E24-9E2C-16B7E7794A7E}" srcOrd="0" destOrd="0" presId="urn:microsoft.com/office/officeart/2005/8/layout/hierarchy1"/>
    <dgm:cxn modelId="{145A522A-4B58-484B-92C1-4C7062EE8941}" type="presOf" srcId="{20AB83BE-8F9F-4925-927A-07440A67E965}" destId="{C32B4DC3-1EE5-48C9-8FDD-7F290125130D}" srcOrd="0" destOrd="0" presId="urn:microsoft.com/office/officeart/2005/8/layout/hierarchy1"/>
    <dgm:cxn modelId="{676D1F8C-3442-4AD1-958D-7FF78BF040A6}" type="presOf" srcId="{CA17228E-21B3-4F7A-A7AE-1812FBBB5ABB}" destId="{B8CFCBF0-CCD9-48FE-8FAE-76A2BE2A06AF}" srcOrd="0" destOrd="0" presId="urn:microsoft.com/office/officeart/2005/8/layout/hierarchy1"/>
    <dgm:cxn modelId="{34A095B5-95D3-4E77-93D4-B6BD35D432BA}" type="presOf" srcId="{5B38FA04-97DD-4822-B266-5DA4B480D268}" destId="{924AC6A9-CCF1-4413-8A44-F41B76DA0C6C}" srcOrd="0" destOrd="0" presId="urn:microsoft.com/office/officeart/2005/8/layout/hierarchy1"/>
    <dgm:cxn modelId="{7E9842C2-4782-47DE-A595-0C70E67CFB80}" type="presOf" srcId="{63CD829E-1EF7-464E-AC42-87FCDB6DE462}" destId="{3BC8962A-6BB3-467D-9366-56DAABB8C78B}" srcOrd="0" destOrd="0" presId="urn:microsoft.com/office/officeart/2005/8/layout/hierarchy1"/>
    <dgm:cxn modelId="{370B0FDC-0435-46F7-8F4C-FC25ECF9A9FE}" type="presOf" srcId="{A25399D4-0056-479F-9B66-589B57E36F47}" destId="{11A67934-6353-4355-9B7F-0D823A60CDCC}" srcOrd="0" destOrd="0" presId="urn:microsoft.com/office/officeart/2005/8/layout/hierarchy1"/>
    <dgm:cxn modelId="{A700B6EE-38A1-4B96-9E55-BFFEAAB5B234}" srcId="{A25399D4-0056-479F-9B66-589B57E36F47}" destId="{63CD829E-1EF7-464E-AC42-87FCDB6DE462}" srcOrd="0" destOrd="0" parTransId="{20AB83BE-8F9F-4925-927A-07440A67E965}" sibTransId="{AE6E1A17-C0B0-4EDF-9C1D-90791A1556A4}"/>
    <dgm:cxn modelId="{CFA292F6-9B20-40BB-AE60-53EB38632B70}" srcId="{A95BD290-18AC-4FAF-9ECF-64A15F44C19A}" destId="{A25399D4-0056-479F-9B66-589B57E36F47}" srcOrd="0" destOrd="0" parTransId="{59F03933-5ED7-4604-9D88-98D1C8A2BC1D}" sibTransId="{D371154F-75F4-490E-AC9C-49055BBE8C2F}"/>
    <dgm:cxn modelId="{14C993FF-5418-4BF8-9B92-D228EA9A9653}" srcId="{A25399D4-0056-479F-9B66-589B57E36F47}" destId="{5B38FA04-97DD-4822-B266-5DA4B480D268}" srcOrd="1" destOrd="0" parTransId="{CA17228E-21B3-4F7A-A7AE-1812FBBB5ABB}" sibTransId="{BDA08528-AECC-4CD5-8C8B-65D8C61317E7}"/>
    <dgm:cxn modelId="{121F6E37-5A7B-4B60-A5DF-AABB3D805F3E}" type="presParOf" srcId="{B1F7728D-94EF-4E24-9E2C-16B7E7794A7E}" destId="{16F13A7C-A323-47A5-929F-6154424654E9}" srcOrd="0" destOrd="0" presId="urn:microsoft.com/office/officeart/2005/8/layout/hierarchy1"/>
    <dgm:cxn modelId="{2795F4D2-8936-4C0F-ABD6-487F5F6E7A91}" type="presParOf" srcId="{16F13A7C-A323-47A5-929F-6154424654E9}" destId="{A7A2FBD1-5CB9-47CF-85E7-F5DA92C4786E}" srcOrd="0" destOrd="0" presId="urn:microsoft.com/office/officeart/2005/8/layout/hierarchy1"/>
    <dgm:cxn modelId="{58F2F1C8-A3B6-49DD-A619-4F2A3650BC59}" type="presParOf" srcId="{A7A2FBD1-5CB9-47CF-85E7-F5DA92C4786E}" destId="{AA211543-D85D-4225-A8D3-3F562B18C81E}" srcOrd="0" destOrd="0" presId="urn:microsoft.com/office/officeart/2005/8/layout/hierarchy1"/>
    <dgm:cxn modelId="{F347B626-1B49-47FA-ADB4-E7C3134E19CC}" type="presParOf" srcId="{A7A2FBD1-5CB9-47CF-85E7-F5DA92C4786E}" destId="{11A67934-6353-4355-9B7F-0D823A60CDCC}" srcOrd="1" destOrd="0" presId="urn:microsoft.com/office/officeart/2005/8/layout/hierarchy1"/>
    <dgm:cxn modelId="{F5BE95C0-0502-4F3E-8574-BC627A7A872D}" type="presParOf" srcId="{16F13A7C-A323-47A5-929F-6154424654E9}" destId="{180C4964-010F-43D0-9B3E-88A6AD307B8E}" srcOrd="1" destOrd="0" presId="urn:microsoft.com/office/officeart/2005/8/layout/hierarchy1"/>
    <dgm:cxn modelId="{182A13E4-4F0F-4604-8B51-A85D6486EB20}" type="presParOf" srcId="{180C4964-010F-43D0-9B3E-88A6AD307B8E}" destId="{C32B4DC3-1EE5-48C9-8FDD-7F290125130D}" srcOrd="0" destOrd="0" presId="urn:microsoft.com/office/officeart/2005/8/layout/hierarchy1"/>
    <dgm:cxn modelId="{E5A7247C-4875-4F2E-AE50-2D506204031E}" type="presParOf" srcId="{180C4964-010F-43D0-9B3E-88A6AD307B8E}" destId="{97BD4A95-EAE4-4386-8AB0-E053E0DEAA6E}" srcOrd="1" destOrd="0" presId="urn:microsoft.com/office/officeart/2005/8/layout/hierarchy1"/>
    <dgm:cxn modelId="{A7302A0E-266D-4F52-9F16-32FCBFBADF55}" type="presParOf" srcId="{97BD4A95-EAE4-4386-8AB0-E053E0DEAA6E}" destId="{E31DFA87-3F47-4061-98DB-D030B3068A81}" srcOrd="0" destOrd="0" presId="urn:microsoft.com/office/officeart/2005/8/layout/hierarchy1"/>
    <dgm:cxn modelId="{F26676E3-0792-41FD-BC82-9A2D8A4383CE}" type="presParOf" srcId="{E31DFA87-3F47-4061-98DB-D030B3068A81}" destId="{ED26E832-6F7F-4A07-8201-95CED44A5234}" srcOrd="0" destOrd="0" presId="urn:microsoft.com/office/officeart/2005/8/layout/hierarchy1"/>
    <dgm:cxn modelId="{E3CB723A-4680-434F-B168-9C9AA9E475C9}" type="presParOf" srcId="{E31DFA87-3F47-4061-98DB-D030B3068A81}" destId="{3BC8962A-6BB3-467D-9366-56DAABB8C78B}" srcOrd="1" destOrd="0" presId="urn:microsoft.com/office/officeart/2005/8/layout/hierarchy1"/>
    <dgm:cxn modelId="{52C02D36-471F-4ADA-9266-B0DD7C3CA4EA}" type="presParOf" srcId="{97BD4A95-EAE4-4386-8AB0-E053E0DEAA6E}" destId="{CDA51308-9381-454E-8426-11AE21A1CA5B}" srcOrd="1" destOrd="0" presId="urn:microsoft.com/office/officeart/2005/8/layout/hierarchy1"/>
    <dgm:cxn modelId="{8FFF5CE5-FDD2-4C5A-A68D-C6F3E8A66F7B}" type="presParOf" srcId="{180C4964-010F-43D0-9B3E-88A6AD307B8E}" destId="{B8CFCBF0-CCD9-48FE-8FAE-76A2BE2A06AF}" srcOrd="2" destOrd="0" presId="urn:microsoft.com/office/officeart/2005/8/layout/hierarchy1"/>
    <dgm:cxn modelId="{03D8C140-45A0-449F-9EEC-9B356F1078FA}" type="presParOf" srcId="{180C4964-010F-43D0-9B3E-88A6AD307B8E}" destId="{3EB0E72F-88A7-4219-8025-0B94571FDE64}" srcOrd="3" destOrd="0" presId="urn:microsoft.com/office/officeart/2005/8/layout/hierarchy1"/>
    <dgm:cxn modelId="{3944E119-6C86-41F9-9F30-5638AA2240DF}" type="presParOf" srcId="{3EB0E72F-88A7-4219-8025-0B94571FDE64}" destId="{6EAAD728-11E2-4AC7-9D59-AB369D3D70AF}" srcOrd="0" destOrd="0" presId="urn:microsoft.com/office/officeart/2005/8/layout/hierarchy1"/>
    <dgm:cxn modelId="{EFD26BDC-E33B-41C8-A800-754DA8FBC37A}" type="presParOf" srcId="{6EAAD728-11E2-4AC7-9D59-AB369D3D70AF}" destId="{E070BB3B-B551-4990-9FF4-21A5668C8379}" srcOrd="0" destOrd="0" presId="urn:microsoft.com/office/officeart/2005/8/layout/hierarchy1"/>
    <dgm:cxn modelId="{F9C8DEDF-2527-4F6E-8C66-EDE2E9C67173}" type="presParOf" srcId="{6EAAD728-11E2-4AC7-9D59-AB369D3D70AF}" destId="{924AC6A9-CCF1-4413-8A44-F41B76DA0C6C}" srcOrd="1" destOrd="0" presId="urn:microsoft.com/office/officeart/2005/8/layout/hierarchy1"/>
    <dgm:cxn modelId="{B53C2036-E81A-43F1-84B7-F94DACF3731E}" type="presParOf" srcId="{3EB0E72F-88A7-4219-8025-0B94571FDE64}" destId="{F7814C99-0972-4CE1-94CD-1B55122701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CD657D-CCED-4859-BFE7-E0619EB47451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F32E90-902C-4E60-A5BE-E2AAF26E040F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+mj-lt"/>
              <a:ea typeface="MS PGothic" charset="0"/>
              <a:cs typeface="Calibri" panose="020F0502020204030204" pitchFamily="34" charset="0"/>
            </a:rPr>
            <a:t>Terms and Conditions</a:t>
          </a:r>
          <a:endParaRPr lang="en-US" dirty="0"/>
        </a:p>
      </dgm:t>
    </dgm:pt>
    <dgm:pt modelId="{4EE7152A-CD8D-4EA6-A0D4-544C7583A74C}" type="parTrans" cxnId="{6232F631-98C9-4CCB-9974-D43346D6A93A}">
      <dgm:prSet/>
      <dgm:spPr/>
      <dgm:t>
        <a:bodyPr/>
        <a:lstStyle/>
        <a:p>
          <a:endParaRPr lang="en-US"/>
        </a:p>
      </dgm:t>
    </dgm:pt>
    <dgm:pt modelId="{5F569FF3-9437-4676-8629-3F8492AB7EE6}" type="sibTrans" cxnId="{6232F631-98C9-4CCB-9974-D43346D6A93A}">
      <dgm:prSet/>
      <dgm:spPr/>
      <dgm:t>
        <a:bodyPr/>
        <a:lstStyle/>
        <a:p>
          <a:endParaRPr lang="en-US"/>
        </a:p>
      </dgm:t>
    </dgm:pt>
    <dgm:pt modelId="{9220DAE5-AAD2-4366-9CC0-F3123D14E840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  <a:ea typeface="MS PGothic" charset="0"/>
              <a:cs typeface="Calibri" panose="020F0502020204030204" pitchFamily="34" charset="0"/>
            </a:rPr>
            <a:t>Fees and Other Payments</a:t>
          </a:r>
          <a:endParaRPr lang="en-US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EFA9001A-F7B5-4914-8AFC-C22F187513AC}" type="parTrans" cxnId="{4E69B1DC-4E97-4ECC-B0F5-CCFE05E1EBE9}">
      <dgm:prSet/>
      <dgm:spPr/>
      <dgm:t>
        <a:bodyPr/>
        <a:lstStyle/>
        <a:p>
          <a:endParaRPr lang="en-US"/>
        </a:p>
      </dgm:t>
    </dgm:pt>
    <dgm:pt modelId="{463A2294-1F6F-4909-91F8-665B232C77DE}" type="sibTrans" cxnId="{4E69B1DC-4E97-4ECC-B0F5-CCFE05E1EBE9}">
      <dgm:prSet/>
      <dgm:spPr/>
      <dgm:t>
        <a:bodyPr/>
        <a:lstStyle/>
        <a:p>
          <a:endParaRPr lang="en-US"/>
        </a:p>
      </dgm:t>
    </dgm:pt>
    <dgm:pt modelId="{5B223C5B-68C6-44F8-896E-09FC714CC957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+mj-lt"/>
              <a:ea typeface="MS PGothic" charset="0"/>
              <a:cs typeface="Calibri" panose="020F0502020204030204" pitchFamily="34" charset="0"/>
            </a:rPr>
            <a:t>Training and Support</a:t>
          </a:r>
          <a:endParaRPr lang="en-US" dirty="0"/>
        </a:p>
      </dgm:t>
    </dgm:pt>
    <dgm:pt modelId="{7AFA558B-4D9E-40CB-8717-135BDE387C2A}" type="parTrans" cxnId="{0C201618-20A7-4451-AF8B-A0CDF53E0CB8}">
      <dgm:prSet/>
      <dgm:spPr/>
      <dgm:t>
        <a:bodyPr/>
        <a:lstStyle/>
        <a:p>
          <a:endParaRPr lang="en-US"/>
        </a:p>
      </dgm:t>
    </dgm:pt>
    <dgm:pt modelId="{C671A71F-827D-4B95-82A7-15CE16EAEE17}" type="sibTrans" cxnId="{0C201618-20A7-4451-AF8B-A0CDF53E0CB8}">
      <dgm:prSet/>
      <dgm:spPr/>
      <dgm:t>
        <a:bodyPr/>
        <a:lstStyle/>
        <a:p>
          <a:endParaRPr lang="en-US"/>
        </a:p>
      </dgm:t>
    </dgm:pt>
    <dgm:pt modelId="{BF84BD37-4D34-49A4-80F7-CC2A5BBA3FD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+mj-lt"/>
              <a:ea typeface="MS PGothic" charset="0"/>
              <a:cs typeface="Calibri" panose="020F0502020204030204" pitchFamily="34" charset="0"/>
            </a:rPr>
            <a:t>Specific Operational Requirements</a:t>
          </a:r>
          <a:endParaRPr lang="en-US" dirty="0"/>
        </a:p>
      </dgm:t>
    </dgm:pt>
    <dgm:pt modelId="{3EC1E599-BDBE-4BD9-8F26-E739B82659E8}" type="parTrans" cxnId="{4D4BDF3B-7989-47BB-9431-B0DCBE6784B5}">
      <dgm:prSet/>
      <dgm:spPr/>
      <dgm:t>
        <a:bodyPr/>
        <a:lstStyle/>
        <a:p>
          <a:endParaRPr lang="en-US"/>
        </a:p>
      </dgm:t>
    </dgm:pt>
    <dgm:pt modelId="{D88AB855-00B2-4576-B599-59A8316EDBD2}" type="sibTrans" cxnId="{4D4BDF3B-7989-47BB-9431-B0DCBE6784B5}">
      <dgm:prSet/>
      <dgm:spPr/>
      <dgm:t>
        <a:bodyPr/>
        <a:lstStyle/>
        <a:p>
          <a:endParaRPr lang="en-US"/>
        </a:p>
      </dgm:t>
    </dgm:pt>
    <dgm:pt modelId="{13E9908A-4F6F-46C1-8A35-CBAA6DB2E87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+mj-lt"/>
              <a:ea typeface="MS PGothic" charset="0"/>
              <a:cs typeface="Calibri" panose="020F0502020204030204" pitchFamily="34" charset="0"/>
            </a:rPr>
            <a:t>Conflict Resolution</a:t>
          </a:r>
        </a:p>
      </dgm:t>
    </dgm:pt>
    <dgm:pt modelId="{8E8EC5EF-18DB-4600-962A-B936BB984071}" type="parTrans" cxnId="{3209DA12-78A3-4632-A03D-69C646F49409}">
      <dgm:prSet/>
      <dgm:spPr/>
      <dgm:t>
        <a:bodyPr/>
        <a:lstStyle/>
        <a:p>
          <a:endParaRPr lang="en-US"/>
        </a:p>
      </dgm:t>
    </dgm:pt>
    <dgm:pt modelId="{D6ABFF11-4D76-48CF-9ABB-16389AF85D1E}" type="sibTrans" cxnId="{3209DA12-78A3-4632-A03D-69C646F49409}">
      <dgm:prSet/>
      <dgm:spPr/>
      <dgm:t>
        <a:bodyPr/>
        <a:lstStyle/>
        <a:p>
          <a:endParaRPr lang="en-US"/>
        </a:p>
      </dgm:t>
    </dgm:pt>
    <dgm:pt modelId="{804BFBE5-D406-4869-B6B2-923C70D6C031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+mj-lt"/>
              <a:ea typeface="MS PGothic" charset="0"/>
              <a:cs typeface="Calibri" panose="020F0502020204030204" pitchFamily="34" charset="0"/>
            </a:rPr>
            <a:t>Assigned Territory</a:t>
          </a:r>
        </a:p>
      </dgm:t>
    </dgm:pt>
    <dgm:pt modelId="{863A6EF6-439B-4E4B-92A1-C2D496216447}" type="parTrans" cxnId="{A6657E90-A44D-4BC5-9ED8-541E4816F3B7}">
      <dgm:prSet/>
      <dgm:spPr/>
      <dgm:t>
        <a:bodyPr/>
        <a:lstStyle/>
        <a:p>
          <a:endParaRPr lang="en-US"/>
        </a:p>
      </dgm:t>
    </dgm:pt>
    <dgm:pt modelId="{7A83C521-CD72-4007-90B2-CBAE1F7A20B1}" type="sibTrans" cxnId="{A6657E90-A44D-4BC5-9ED8-541E4816F3B7}">
      <dgm:prSet/>
      <dgm:spPr/>
      <dgm:t>
        <a:bodyPr/>
        <a:lstStyle/>
        <a:p>
          <a:endParaRPr lang="en-US"/>
        </a:p>
      </dgm:t>
    </dgm:pt>
    <dgm:pt modelId="{5ADD6B06-DD9A-405D-A393-1AAC33968381}" type="pres">
      <dgm:prSet presAssocID="{30CD657D-CCED-4859-BFE7-E0619EB47451}" presName="diagram" presStyleCnt="0">
        <dgm:presLayoutVars>
          <dgm:dir/>
          <dgm:resizeHandles val="exact"/>
        </dgm:presLayoutVars>
      </dgm:prSet>
      <dgm:spPr/>
    </dgm:pt>
    <dgm:pt modelId="{AB46F556-90D9-4F4C-AECA-8CF23DF91023}" type="pres">
      <dgm:prSet presAssocID="{05F32E90-902C-4E60-A5BE-E2AAF26E040F}" presName="node" presStyleLbl="node1" presStyleIdx="0" presStyleCnt="6">
        <dgm:presLayoutVars>
          <dgm:bulletEnabled val="1"/>
        </dgm:presLayoutVars>
      </dgm:prSet>
      <dgm:spPr/>
    </dgm:pt>
    <dgm:pt modelId="{8D49996F-4B86-4463-97D1-54C5C0840601}" type="pres">
      <dgm:prSet presAssocID="{5F569FF3-9437-4676-8629-3F8492AB7EE6}" presName="sibTrans" presStyleCnt="0"/>
      <dgm:spPr/>
    </dgm:pt>
    <dgm:pt modelId="{4346EF5E-FC67-4BED-BC3D-5AC2FBC0C8DB}" type="pres">
      <dgm:prSet presAssocID="{9220DAE5-AAD2-4366-9CC0-F3123D14E840}" presName="node" presStyleLbl="node1" presStyleIdx="1" presStyleCnt="6">
        <dgm:presLayoutVars>
          <dgm:bulletEnabled val="1"/>
        </dgm:presLayoutVars>
      </dgm:prSet>
      <dgm:spPr/>
    </dgm:pt>
    <dgm:pt modelId="{8465152C-1580-4FC8-B23A-524769FD2E8C}" type="pres">
      <dgm:prSet presAssocID="{463A2294-1F6F-4909-91F8-665B232C77DE}" presName="sibTrans" presStyleCnt="0"/>
      <dgm:spPr/>
    </dgm:pt>
    <dgm:pt modelId="{DA2CBFF7-A8C2-42B7-B153-6FE1E23F5B08}" type="pres">
      <dgm:prSet presAssocID="{5B223C5B-68C6-44F8-896E-09FC714CC957}" presName="node" presStyleLbl="node1" presStyleIdx="2" presStyleCnt="6">
        <dgm:presLayoutVars>
          <dgm:bulletEnabled val="1"/>
        </dgm:presLayoutVars>
      </dgm:prSet>
      <dgm:spPr/>
    </dgm:pt>
    <dgm:pt modelId="{5EB751BA-D562-489A-84C1-268C774A9189}" type="pres">
      <dgm:prSet presAssocID="{C671A71F-827D-4B95-82A7-15CE16EAEE17}" presName="sibTrans" presStyleCnt="0"/>
      <dgm:spPr/>
    </dgm:pt>
    <dgm:pt modelId="{458044FE-C287-4A2D-8DF0-011D7FC1B3CF}" type="pres">
      <dgm:prSet presAssocID="{BF84BD37-4D34-49A4-80F7-CC2A5BBA3FD9}" presName="node" presStyleLbl="node1" presStyleIdx="3" presStyleCnt="6">
        <dgm:presLayoutVars>
          <dgm:bulletEnabled val="1"/>
        </dgm:presLayoutVars>
      </dgm:prSet>
      <dgm:spPr/>
    </dgm:pt>
    <dgm:pt modelId="{AD74F7DD-8CF6-474A-9330-C89C82841400}" type="pres">
      <dgm:prSet presAssocID="{D88AB855-00B2-4576-B599-59A8316EDBD2}" presName="sibTrans" presStyleCnt="0"/>
      <dgm:spPr/>
    </dgm:pt>
    <dgm:pt modelId="{4E8B741D-4648-43AB-92B9-27231FF14286}" type="pres">
      <dgm:prSet presAssocID="{13E9908A-4F6F-46C1-8A35-CBAA6DB2E87F}" presName="node" presStyleLbl="node1" presStyleIdx="4" presStyleCnt="6">
        <dgm:presLayoutVars>
          <dgm:bulletEnabled val="1"/>
        </dgm:presLayoutVars>
      </dgm:prSet>
      <dgm:spPr/>
    </dgm:pt>
    <dgm:pt modelId="{D82BF584-AB53-4E43-BFA4-05A1431A7E89}" type="pres">
      <dgm:prSet presAssocID="{D6ABFF11-4D76-48CF-9ABB-16389AF85D1E}" presName="sibTrans" presStyleCnt="0"/>
      <dgm:spPr/>
    </dgm:pt>
    <dgm:pt modelId="{7E86E77A-73C8-495B-84F5-F7929A69CE81}" type="pres">
      <dgm:prSet presAssocID="{804BFBE5-D406-4869-B6B2-923C70D6C031}" presName="node" presStyleLbl="node1" presStyleIdx="5" presStyleCnt="6">
        <dgm:presLayoutVars>
          <dgm:bulletEnabled val="1"/>
        </dgm:presLayoutVars>
      </dgm:prSet>
      <dgm:spPr/>
    </dgm:pt>
  </dgm:ptLst>
  <dgm:cxnLst>
    <dgm:cxn modelId="{1232100D-27D8-4DEC-9FC5-1CADF0F02607}" type="presOf" srcId="{05F32E90-902C-4E60-A5BE-E2AAF26E040F}" destId="{AB46F556-90D9-4F4C-AECA-8CF23DF91023}" srcOrd="0" destOrd="0" presId="urn:microsoft.com/office/officeart/2005/8/layout/default"/>
    <dgm:cxn modelId="{3209DA12-78A3-4632-A03D-69C646F49409}" srcId="{30CD657D-CCED-4859-BFE7-E0619EB47451}" destId="{13E9908A-4F6F-46C1-8A35-CBAA6DB2E87F}" srcOrd="4" destOrd="0" parTransId="{8E8EC5EF-18DB-4600-962A-B936BB984071}" sibTransId="{D6ABFF11-4D76-48CF-9ABB-16389AF85D1E}"/>
    <dgm:cxn modelId="{0C201618-20A7-4451-AF8B-A0CDF53E0CB8}" srcId="{30CD657D-CCED-4859-BFE7-E0619EB47451}" destId="{5B223C5B-68C6-44F8-896E-09FC714CC957}" srcOrd="2" destOrd="0" parTransId="{7AFA558B-4D9E-40CB-8717-135BDE387C2A}" sibTransId="{C671A71F-827D-4B95-82A7-15CE16EAEE17}"/>
    <dgm:cxn modelId="{F202171B-B910-436A-9FC3-ECAED6FA8DEE}" type="presOf" srcId="{9220DAE5-AAD2-4366-9CC0-F3123D14E840}" destId="{4346EF5E-FC67-4BED-BC3D-5AC2FBC0C8DB}" srcOrd="0" destOrd="0" presId="urn:microsoft.com/office/officeart/2005/8/layout/default"/>
    <dgm:cxn modelId="{92F12B2C-59D3-4CD7-82D6-95E635936593}" type="presOf" srcId="{BF84BD37-4D34-49A4-80F7-CC2A5BBA3FD9}" destId="{458044FE-C287-4A2D-8DF0-011D7FC1B3CF}" srcOrd="0" destOrd="0" presId="urn:microsoft.com/office/officeart/2005/8/layout/default"/>
    <dgm:cxn modelId="{6232F631-98C9-4CCB-9974-D43346D6A93A}" srcId="{30CD657D-CCED-4859-BFE7-E0619EB47451}" destId="{05F32E90-902C-4E60-A5BE-E2AAF26E040F}" srcOrd="0" destOrd="0" parTransId="{4EE7152A-CD8D-4EA6-A0D4-544C7583A74C}" sibTransId="{5F569FF3-9437-4676-8629-3F8492AB7EE6}"/>
    <dgm:cxn modelId="{4D4BDF3B-7989-47BB-9431-B0DCBE6784B5}" srcId="{30CD657D-CCED-4859-BFE7-E0619EB47451}" destId="{BF84BD37-4D34-49A4-80F7-CC2A5BBA3FD9}" srcOrd="3" destOrd="0" parTransId="{3EC1E599-BDBE-4BD9-8F26-E739B82659E8}" sibTransId="{D88AB855-00B2-4576-B599-59A8316EDBD2}"/>
    <dgm:cxn modelId="{A6657E90-A44D-4BC5-9ED8-541E4816F3B7}" srcId="{30CD657D-CCED-4859-BFE7-E0619EB47451}" destId="{804BFBE5-D406-4869-B6B2-923C70D6C031}" srcOrd="5" destOrd="0" parTransId="{863A6EF6-439B-4E4B-92A1-C2D496216447}" sibTransId="{7A83C521-CD72-4007-90B2-CBAE1F7A20B1}"/>
    <dgm:cxn modelId="{263BF690-80B3-4014-AE4B-DA54006B0A13}" type="presOf" srcId="{804BFBE5-D406-4869-B6B2-923C70D6C031}" destId="{7E86E77A-73C8-495B-84F5-F7929A69CE81}" srcOrd="0" destOrd="0" presId="urn:microsoft.com/office/officeart/2005/8/layout/default"/>
    <dgm:cxn modelId="{D655AE9A-9494-42E2-9888-F89AFF0DB0BA}" type="presOf" srcId="{5B223C5B-68C6-44F8-896E-09FC714CC957}" destId="{DA2CBFF7-A8C2-42B7-B153-6FE1E23F5B08}" srcOrd="0" destOrd="0" presId="urn:microsoft.com/office/officeart/2005/8/layout/default"/>
    <dgm:cxn modelId="{4E69B1DC-4E97-4ECC-B0F5-CCFE05E1EBE9}" srcId="{30CD657D-CCED-4859-BFE7-E0619EB47451}" destId="{9220DAE5-AAD2-4366-9CC0-F3123D14E840}" srcOrd="1" destOrd="0" parTransId="{EFA9001A-F7B5-4914-8AFC-C22F187513AC}" sibTransId="{463A2294-1F6F-4909-91F8-665B232C77DE}"/>
    <dgm:cxn modelId="{A909B6DE-9D1E-4F01-A7C6-C993D64722C6}" type="presOf" srcId="{13E9908A-4F6F-46C1-8A35-CBAA6DB2E87F}" destId="{4E8B741D-4648-43AB-92B9-27231FF14286}" srcOrd="0" destOrd="0" presId="urn:microsoft.com/office/officeart/2005/8/layout/default"/>
    <dgm:cxn modelId="{659A5BEE-69E3-4D28-966A-35068504E716}" type="presOf" srcId="{30CD657D-CCED-4859-BFE7-E0619EB47451}" destId="{5ADD6B06-DD9A-405D-A393-1AAC33968381}" srcOrd="0" destOrd="0" presId="urn:microsoft.com/office/officeart/2005/8/layout/default"/>
    <dgm:cxn modelId="{DC597434-4B04-43C5-A89A-06D64D913D7D}" type="presParOf" srcId="{5ADD6B06-DD9A-405D-A393-1AAC33968381}" destId="{AB46F556-90D9-4F4C-AECA-8CF23DF91023}" srcOrd="0" destOrd="0" presId="urn:microsoft.com/office/officeart/2005/8/layout/default"/>
    <dgm:cxn modelId="{8FCE1EDD-05DF-4C16-A609-32BBEF808BFF}" type="presParOf" srcId="{5ADD6B06-DD9A-405D-A393-1AAC33968381}" destId="{8D49996F-4B86-4463-97D1-54C5C0840601}" srcOrd="1" destOrd="0" presId="urn:microsoft.com/office/officeart/2005/8/layout/default"/>
    <dgm:cxn modelId="{1C47F650-AC66-4218-888D-33BF8EA16BEF}" type="presParOf" srcId="{5ADD6B06-DD9A-405D-A393-1AAC33968381}" destId="{4346EF5E-FC67-4BED-BC3D-5AC2FBC0C8DB}" srcOrd="2" destOrd="0" presId="urn:microsoft.com/office/officeart/2005/8/layout/default"/>
    <dgm:cxn modelId="{2614F284-6D77-46EE-8EAE-5306DC7ACACF}" type="presParOf" srcId="{5ADD6B06-DD9A-405D-A393-1AAC33968381}" destId="{8465152C-1580-4FC8-B23A-524769FD2E8C}" srcOrd="3" destOrd="0" presId="urn:microsoft.com/office/officeart/2005/8/layout/default"/>
    <dgm:cxn modelId="{81639EA1-3009-417C-B122-1ABE84E09F55}" type="presParOf" srcId="{5ADD6B06-DD9A-405D-A393-1AAC33968381}" destId="{DA2CBFF7-A8C2-42B7-B153-6FE1E23F5B08}" srcOrd="4" destOrd="0" presId="urn:microsoft.com/office/officeart/2005/8/layout/default"/>
    <dgm:cxn modelId="{E74148E2-FD56-46BE-8932-9F6019EA2C49}" type="presParOf" srcId="{5ADD6B06-DD9A-405D-A393-1AAC33968381}" destId="{5EB751BA-D562-489A-84C1-268C774A9189}" srcOrd="5" destOrd="0" presId="urn:microsoft.com/office/officeart/2005/8/layout/default"/>
    <dgm:cxn modelId="{5B8C39BE-CB86-44D2-98C4-E4899E92C587}" type="presParOf" srcId="{5ADD6B06-DD9A-405D-A393-1AAC33968381}" destId="{458044FE-C287-4A2D-8DF0-011D7FC1B3CF}" srcOrd="6" destOrd="0" presId="urn:microsoft.com/office/officeart/2005/8/layout/default"/>
    <dgm:cxn modelId="{A9F10121-8DE0-49E4-BE93-A74C9D16EC5F}" type="presParOf" srcId="{5ADD6B06-DD9A-405D-A393-1AAC33968381}" destId="{AD74F7DD-8CF6-474A-9330-C89C82841400}" srcOrd="7" destOrd="0" presId="urn:microsoft.com/office/officeart/2005/8/layout/default"/>
    <dgm:cxn modelId="{7F936A21-D488-4C57-A41E-B8BF19BD79ED}" type="presParOf" srcId="{5ADD6B06-DD9A-405D-A393-1AAC33968381}" destId="{4E8B741D-4648-43AB-92B9-27231FF14286}" srcOrd="8" destOrd="0" presId="urn:microsoft.com/office/officeart/2005/8/layout/default"/>
    <dgm:cxn modelId="{C45CA5E6-049D-45F2-AA98-2FA7110CDAB8}" type="presParOf" srcId="{5ADD6B06-DD9A-405D-A393-1AAC33968381}" destId="{D82BF584-AB53-4E43-BFA4-05A1431A7E89}" srcOrd="9" destOrd="0" presId="urn:microsoft.com/office/officeart/2005/8/layout/default"/>
    <dgm:cxn modelId="{36BFA0A6-B7CB-4C9F-82B5-11E8C721157F}" type="presParOf" srcId="{5ADD6B06-DD9A-405D-A393-1AAC33968381}" destId="{7E86E77A-73C8-495B-84F5-F7929A69CE8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3936A9-8BB8-4C1D-B8EA-3D885912286E}" type="doc">
      <dgm:prSet loTypeId="urn:microsoft.com/office/officeart/2018/2/layout/IconVerticalSolidList" loCatId="icon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D9A9688-FD63-42D8-BF79-1B87108BEF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1  Initial Franchise Fee</a:t>
          </a:r>
        </a:p>
      </dgm:t>
    </dgm:pt>
    <dgm:pt modelId="{389D6EF6-A60F-4A77-A001-0C26D2C25BBB}" type="parTrans" cxnId="{5F6BEAAC-8098-417A-9E54-7AFA23890BD7}">
      <dgm:prSet/>
      <dgm:spPr/>
      <dgm:t>
        <a:bodyPr/>
        <a:lstStyle/>
        <a:p>
          <a:endParaRPr lang="en-US"/>
        </a:p>
      </dgm:t>
    </dgm:pt>
    <dgm:pt modelId="{A3A1BDEC-D56D-472A-A549-14ADDDF308E2}" type="sibTrans" cxnId="{5F6BEAAC-8098-417A-9E54-7AFA23890BD7}">
      <dgm:prSet/>
      <dgm:spPr/>
      <dgm:t>
        <a:bodyPr/>
        <a:lstStyle/>
        <a:p>
          <a:endParaRPr lang="en-US"/>
        </a:p>
      </dgm:t>
    </dgm:pt>
    <dgm:pt modelId="{FB9987E6-5CCD-4DC0-8E4D-EAA2D47647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One-time payment to join the franchise system</a:t>
          </a:r>
        </a:p>
      </dgm:t>
    </dgm:pt>
    <dgm:pt modelId="{023F09E1-D4A1-4050-B8DB-5EAF9E2088CF}" type="parTrans" cxnId="{30A144B2-BCEE-4F40-A118-5A1613AC61C0}">
      <dgm:prSet/>
      <dgm:spPr/>
      <dgm:t>
        <a:bodyPr/>
        <a:lstStyle/>
        <a:p>
          <a:endParaRPr lang="en-US"/>
        </a:p>
      </dgm:t>
    </dgm:pt>
    <dgm:pt modelId="{D37ECC38-5E9C-4763-988F-B895E7707DC1}" type="sibTrans" cxnId="{30A144B2-BCEE-4F40-A118-5A1613AC61C0}">
      <dgm:prSet/>
      <dgm:spPr/>
      <dgm:t>
        <a:bodyPr/>
        <a:lstStyle/>
        <a:p>
          <a:endParaRPr lang="en-US"/>
        </a:p>
      </dgm:t>
    </dgm:pt>
    <dgm:pt modelId="{091C60C2-C942-4CFD-B4AF-9A8F3E3B74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2  Ongoing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Royalty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Fees</a:t>
          </a:r>
        </a:p>
      </dgm:t>
    </dgm:pt>
    <dgm:pt modelId="{25C3DA43-3666-4CA0-825C-029EC8A74A9D}" type="parTrans" cxnId="{B91C5AAC-E2DF-4BBA-86C1-73B896E3E3A8}">
      <dgm:prSet/>
      <dgm:spPr/>
      <dgm:t>
        <a:bodyPr/>
        <a:lstStyle/>
        <a:p>
          <a:endParaRPr lang="en-US"/>
        </a:p>
      </dgm:t>
    </dgm:pt>
    <dgm:pt modelId="{3AA5430C-4179-4A2D-AEF0-FF99B27A8697}" type="sibTrans" cxnId="{B91C5AAC-E2DF-4BBA-86C1-73B896E3E3A8}">
      <dgm:prSet/>
      <dgm:spPr/>
      <dgm:t>
        <a:bodyPr/>
        <a:lstStyle/>
        <a:p>
          <a:endParaRPr lang="en-US"/>
        </a:p>
      </dgm:t>
    </dgm:pt>
    <dgm:pt modelId="{4C4A00CC-C668-4C08-AEE6-BA8967F505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Regular payments based on a percentage of sales</a:t>
          </a:r>
        </a:p>
      </dgm:t>
    </dgm:pt>
    <dgm:pt modelId="{62B1098A-01F7-43FB-BCD6-77AA63A7F8B6}" type="parTrans" cxnId="{EB88C700-542D-41A5-A148-C87CC794F25D}">
      <dgm:prSet/>
      <dgm:spPr/>
      <dgm:t>
        <a:bodyPr/>
        <a:lstStyle/>
        <a:p>
          <a:endParaRPr lang="en-US"/>
        </a:p>
      </dgm:t>
    </dgm:pt>
    <dgm:pt modelId="{CCC87877-2064-4CC3-A6BA-4B1B2B099FCD}" type="sibTrans" cxnId="{EB88C700-542D-41A5-A148-C87CC794F25D}">
      <dgm:prSet/>
      <dgm:spPr/>
      <dgm:t>
        <a:bodyPr/>
        <a:lstStyle/>
        <a:p>
          <a:endParaRPr lang="en-US"/>
        </a:p>
      </dgm:t>
    </dgm:pt>
    <dgm:pt modelId="{5A09CE0F-2C5C-4909-AAED-B9E2989673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3  Marketing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or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Advertising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Fees</a:t>
          </a:r>
        </a:p>
      </dgm:t>
    </dgm:pt>
    <dgm:pt modelId="{5D21A6DB-9F3C-4755-8C8F-B73C9D1DA085}" type="parTrans" cxnId="{DCF04BFF-E70F-45A1-9EE4-1BEE46E0B562}">
      <dgm:prSet/>
      <dgm:spPr/>
      <dgm:t>
        <a:bodyPr/>
        <a:lstStyle/>
        <a:p>
          <a:endParaRPr lang="en-US"/>
        </a:p>
      </dgm:t>
    </dgm:pt>
    <dgm:pt modelId="{0F7A2149-EDDB-45EE-A95F-7586193170E8}" type="sibTrans" cxnId="{DCF04BFF-E70F-45A1-9EE4-1BEE46E0B562}">
      <dgm:prSet/>
      <dgm:spPr/>
      <dgm:t>
        <a:bodyPr/>
        <a:lstStyle/>
        <a:p>
          <a:endParaRPr lang="en-US"/>
        </a:p>
      </dgm:t>
    </dgm:pt>
    <dgm:pt modelId="{96E745E5-DFFB-45AC-A2A5-3CD5AA02BD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Contribute to national or regional marketing efforts</a:t>
          </a:r>
        </a:p>
      </dgm:t>
    </dgm:pt>
    <dgm:pt modelId="{F8CCE16C-F36F-4CB3-8E70-47EA757C2FA9}" type="parTrans" cxnId="{5F2B52BC-DAD2-46B0-8D4B-8110B6DB3701}">
      <dgm:prSet/>
      <dgm:spPr/>
      <dgm:t>
        <a:bodyPr/>
        <a:lstStyle/>
        <a:p>
          <a:endParaRPr lang="en-US"/>
        </a:p>
      </dgm:t>
    </dgm:pt>
    <dgm:pt modelId="{8A65A719-C16B-4406-9FC0-EA28B615591D}" type="sibTrans" cxnId="{5F2B52BC-DAD2-46B0-8D4B-8110B6DB3701}">
      <dgm:prSet/>
      <dgm:spPr/>
      <dgm:t>
        <a:bodyPr/>
        <a:lstStyle/>
        <a:p>
          <a:endParaRPr lang="en-US"/>
        </a:p>
      </dgm:t>
    </dgm:pt>
    <dgm:pt modelId="{AB03B077-EB91-4FD5-BB84-53B8CF928EDC}" type="pres">
      <dgm:prSet presAssocID="{8E3936A9-8BB8-4C1D-B8EA-3D885912286E}" presName="root" presStyleCnt="0">
        <dgm:presLayoutVars>
          <dgm:dir/>
          <dgm:resizeHandles val="exact"/>
        </dgm:presLayoutVars>
      </dgm:prSet>
      <dgm:spPr/>
    </dgm:pt>
    <dgm:pt modelId="{2729D98C-59C1-434A-BC38-1977BCF302D3}" type="pres">
      <dgm:prSet presAssocID="{1D9A9688-FD63-42D8-BF79-1B87108BEF94}" presName="compNode" presStyleCnt="0"/>
      <dgm:spPr/>
    </dgm:pt>
    <dgm:pt modelId="{88EB65D0-FA1E-49D9-B0B7-46C5CEA5E4E0}" type="pres">
      <dgm:prSet presAssocID="{1D9A9688-FD63-42D8-BF79-1B87108BEF94}" presName="bgRect" presStyleLbl="bgShp" presStyleIdx="0" presStyleCnt="3" custLinFactNeighborX="6198" custLinFactNeighborY="-9580"/>
      <dgm:spPr/>
    </dgm:pt>
    <dgm:pt modelId="{833F6981-10BC-4198-B27A-3580C207306B}" type="pres">
      <dgm:prSet presAssocID="{1D9A9688-FD63-42D8-BF79-1B87108BEF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AEE180B-2373-4B64-9BDB-CF396BAFA892}" type="pres">
      <dgm:prSet presAssocID="{1D9A9688-FD63-42D8-BF79-1B87108BEF94}" presName="spaceRect" presStyleCnt="0"/>
      <dgm:spPr/>
    </dgm:pt>
    <dgm:pt modelId="{5481AEA7-EB29-4D1F-B66B-65EAAC4332F9}" type="pres">
      <dgm:prSet presAssocID="{1D9A9688-FD63-42D8-BF79-1B87108BEF94}" presName="parTx" presStyleLbl="revTx" presStyleIdx="0" presStyleCnt="6">
        <dgm:presLayoutVars>
          <dgm:chMax val="0"/>
          <dgm:chPref val="0"/>
        </dgm:presLayoutVars>
      </dgm:prSet>
      <dgm:spPr/>
    </dgm:pt>
    <dgm:pt modelId="{CDFF50AC-0354-4218-9EC6-932E7827E024}" type="pres">
      <dgm:prSet presAssocID="{1D9A9688-FD63-42D8-BF79-1B87108BEF94}" presName="desTx" presStyleLbl="revTx" presStyleIdx="1" presStyleCnt="6">
        <dgm:presLayoutVars/>
      </dgm:prSet>
      <dgm:spPr/>
    </dgm:pt>
    <dgm:pt modelId="{390C9B87-5D33-4EEC-AB8C-213E3C3A838C}" type="pres">
      <dgm:prSet presAssocID="{A3A1BDEC-D56D-472A-A549-14ADDDF308E2}" presName="sibTrans" presStyleCnt="0"/>
      <dgm:spPr/>
    </dgm:pt>
    <dgm:pt modelId="{75F277CB-94FB-4222-8B53-6689D53924DA}" type="pres">
      <dgm:prSet presAssocID="{091C60C2-C942-4CFD-B4AF-9A8F3E3B74E4}" presName="compNode" presStyleCnt="0"/>
      <dgm:spPr/>
    </dgm:pt>
    <dgm:pt modelId="{29B42E2E-A5A7-4A1D-B7EC-42BE33D1E01B}" type="pres">
      <dgm:prSet presAssocID="{091C60C2-C942-4CFD-B4AF-9A8F3E3B74E4}" presName="bgRect" presStyleLbl="bgShp" presStyleIdx="1" presStyleCnt="3" custLinFactNeighborX="15018" custLinFactNeighborY="1898"/>
      <dgm:spPr/>
    </dgm:pt>
    <dgm:pt modelId="{C91B0CEC-7F97-421F-A679-294758EA12EB}" type="pres">
      <dgm:prSet presAssocID="{091C60C2-C942-4CFD-B4AF-9A8F3E3B74E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28D1A225-9AFD-4C7E-B086-599D9E5C6643}" type="pres">
      <dgm:prSet presAssocID="{091C60C2-C942-4CFD-B4AF-9A8F3E3B74E4}" presName="spaceRect" presStyleCnt="0"/>
      <dgm:spPr/>
    </dgm:pt>
    <dgm:pt modelId="{14D76D05-9E0F-4F2B-93BC-C4A6C2100FB0}" type="pres">
      <dgm:prSet presAssocID="{091C60C2-C942-4CFD-B4AF-9A8F3E3B74E4}" presName="parTx" presStyleLbl="revTx" presStyleIdx="2" presStyleCnt="6">
        <dgm:presLayoutVars>
          <dgm:chMax val="0"/>
          <dgm:chPref val="0"/>
        </dgm:presLayoutVars>
      </dgm:prSet>
      <dgm:spPr/>
    </dgm:pt>
    <dgm:pt modelId="{56D72596-055A-469F-B9E8-D6AD3483117F}" type="pres">
      <dgm:prSet presAssocID="{091C60C2-C942-4CFD-B4AF-9A8F3E3B74E4}" presName="desTx" presStyleLbl="revTx" presStyleIdx="3" presStyleCnt="6">
        <dgm:presLayoutVars/>
      </dgm:prSet>
      <dgm:spPr/>
    </dgm:pt>
    <dgm:pt modelId="{30B7176C-E4BA-4C9F-89CD-67BE9D9C8219}" type="pres">
      <dgm:prSet presAssocID="{3AA5430C-4179-4A2D-AEF0-FF99B27A8697}" presName="sibTrans" presStyleCnt="0"/>
      <dgm:spPr/>
    </dgm:pt>
    <dgm:pt modelId="{001C755D-0302-427B-9B3C-450CBD65A77B}" type="pres">
      <dgm:prSet presAssocID="{5A09CE0F-2C5C-4909-AAED-B9E2989673BD}" presName="compNode" presStyleCnt="0"/>
      <dgm:spPr/>
    </dgm:pt>
    <dgm:pt modelId="{774D453A-D675-4348-BE63-3DDA64429E96}" type="pres">
      <dgm:prSet presAssocID="{5A09CE0F-2C5C-4909-AAED-B9E2989673BD}" presName="bgRect" presStyleLbl="bgShp" presStyleIdx="2" presStyleCnt="3"/>
      <dgm:spPr/>
    </dgm:pt>
    <dgm:pt modelId="{322AC3D9-CACB-4D56-8B2B-80FFF4881E9F}" type="pres">
      <dgm:prSet presAssocID="{5A09CE0F-2C5C-4909-AAED-B9E2989673B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D07F620B-B309-4E43-BC82-8289AC878510}" type="pres">
      <dgm:prSet presAssocID="{5A09CE0F-2C5C-4909-AAED-B9E2989673BD}" presName="spaceRect" presStyleCnt="0"/>
      <dgm:spPr/>
    </dgm:pt>
    <dgm:pt modelId="{1D360D43-3214-4033-BFAC-D5649BA587DC}" type="pres">
      <dgm:prSet presAssocID="{5A09CE0F-2C5C-4909-AAED-B9E2989673BD}" presName="parTx" presStyleLbl="revTx" presStyleIdx="4" presStyleCnt="6">
        <dgm:presLayoutVars>
          <dgm:chMax val="0"/>
          <dgm:chPref val="0"/>
        </dgm:presLayoutVars>
      </dgm:prSet>
      <dgm:spPr/>
    </dgm:pt>
    <dgm:pt modelId="{F69AC0E6-9A34-4668-8DEC-65D42C0E9980}" type="pres">
      <dgm:prSet presAssocID="{5A09CE0F-2C5C-4909-AAED-B9E2989673BD}" presName="desTx" presStyleLbl="revTx" presStyleIdx="5" presStyleCnt="6">
        <dgm:presLayoutVars/>
      </dgm:prSet>
      <dgm:spPr/>
    </dgm:pt>
  </dgm:ptLst>
  <dgm:cxnLst>
    <dgm:cxn modelId="{EB88C700-542D-41A5-A148-C87CC794F25D}" srcId="{091C60C2-C942-4CFD-B4AF-9A8F3E3B74E4}" destId="{4C4A00CC-C668-4C08-AEE6-BA8967F50521}" srcOrd="0" destOrd="0" parTransId="{62B1098A-01F7-43FB-BCD6-77AA63A7F8B6}" sibTransId="{CCC87877-2064-4CC3-A6BA-4B1B2B099FCD}"/>
    <dgm:cxn modelId="{777AC370-9D0E-487C-886B-E8707E18793A}" type="presOf" srcId="{1D9A9688-FD63-42D8-BF79-1B87108BEF94}" destId="{5481AEA7-EB29-4D1F-B66B-65EAAC4332F9}" srcOrd="0" destOrd="0" presId="urn:microsoft.com/office/officeart/2018/2/layout/IconVerticalSolidList"/>
    <dgm:cxn modelId="{FBAE7E78-3B3B-4850-AD77-DDE105342E3B}" type="presOf" srcId="{96E745E5-DFFB-45AC-A2A5-3CD5AA02BD47}" destId="{F69AC0E6-9A34-4668-8DEC-65D42C0E9980}" srcOrd="0" destOrd="0" presId="urn:microsoft.com/office/officeart/2018/2/layout/IconVerticalSolidList"/>
    <dgm:cxn modelId="{B91C5AAC-E2DF-4BBA-86C1-73B896E3E3A8}" srcId="{8E3936A9-8BB8-4C1D-B8EA-3D885912286E}" destId="{091C60C2-C942-4CFD-B4AF-9A8F3E3B74E4}" srcOrd="1" destOrd="0" parTransId="{25C3DA43-3666-4CA0-825C-029EC8A74A9D}" sibTransId="{3AA5430C-4179-4A2D-AEF0-FF99B27A8697}"/>
    <dgm:cxn modelId="{5F6BEAAC-8098-417A-9E54-7AFA23890BD7}" srcId="{8E3936A9-8BB8-4C1D-B8EA-3D885912286E}" destId="{1D9A9688-FD63-42D8-BF79-1B87108BEF94}" srcOrd="0" destOrd="0" parTransId="{389D6EF6-A60F-4A77-A001-0C26D2C25BBB}" sibTransId="{A3A1BDEC-D56D-472A-A549-14ADDDF308E2}"/>
    <dgm:cxn modelId="{C80EA5AD-9B19-4950-BC85-BF8740305122}" type="presOf" srcId="{8E3936A9-8BB8-4C1D-B8EA-3D885912286E}" destId="{AB03B077-EB91-4FD5-BB84-53B8CF928EDC}" srcOrd="0" destOrd="0" presId="urn:microsoft.com/office/officeart/2018/2/layout/IconVerticalSolidList"/>
    <dgm:cxn modelId="{30A144B2-BCEE-4F40-A118-5A1613AC61C0}" srcId="{1D9A9688-FD63-42D8-BF79-1B87108BEF94}" destId="{FB9987E6-5CCD-4DC0-8E4D-EAA2D4764742}" srcOrd="0" destOrd="0" parTransId="{023F09E1-D4A1-4050-B8DB-5EAF9E2088CF}" sibTransId="{D37ECC38-5E9C-4763-988F-B895E7707DC1}"/>
    <dgm:cxn modelId="{F407E9B6-6244-4CB3-B4B1-94ADAA81D680}" type="presOf" srcId="{FB9987E6-5CCD-4DC0-8E4D-EAA2D4764742}" destId="{CDFF50AC-0354-4218-9EC6-932E7827E024}" srcOrd="0" destOrd="0" presId="urn:microsoft.com/office/officeart/2018/2/layout/IconVerticalSolidList"/>
    <dgm:cxn modelId="{5F2B52BC-DAD2-46B0-8D4B-8110B6DB3701}" srcId="{5A09CE0F-2C5C-4909-AAED-B9E2989673BD}" destId="{96E745E5-DFFB-45AC-A2A5-3CD5AA02BD47}" srcOrd="0" destOrd="0" parTransId="{F8CCE16C-F36F-4CB3-8E70-47EA757C2FA9}" sibTransId="{8A65A719-C16B-4406-9FC0-EA28B615591D}"/>
    <dgm:cxn modelId="{B4AA26BE-AC70-4138-BFC2-B69FAD5720C8}" type="presOf" srcId="{4C4A00CC-C668-4C08-AEE6-BA8967F50521}" destId="{56D72596-055A-469F-B9E8-D6AD3483117F}" srcOrd="0" destOrd="0" presId="urn:microsoft.com/office/officeart/2018/2/layout/IconVerticalSolidList"/>
    <dgm:cxn modelId="{F5CF79F8-454F-4C2F-B521-6F6713F0C584}" type="presOf" srcId="{091C60C2-C942-4CFD-B4AF-9A8F3E3B74E4}" destId="{14D76D05-9E0F-4F2B-93BC-C4A6C2100FB0}" srcOrd="0" destOrd="0" presId="urn:microsoft.com/office/officeart/2018/2/layout/IconVerticalSolidList"/>
    <dgm:cxn modelId="{A9E567FC-0EA8-4E07-8E68-9EFE861C6D31}" type="presOf" srcId="{5A09CE0F-2C5C-4909-AAED-B9E2989673BD}" destId="{1D360D43-3214-4033-BFAC-D5649BA587DC}" srcOrd="0" destOrd="0" presId="urn:microsoft.com/office/officeart/2018/2/layout/IconVerticalSolidList"/>
    <dgm:cxn modelId="{DCF04BFF-E70F-45A1-9EE4-1BEE46E0B562}" srcId="{8E3936A9-8BB8-4C1D-B8EA-3D885912286E}" destId="{5A09CE0F-2C5C-4909-AAED-B9E2989673BD}" srcOrd="2" destOrd="0" parTransId="{5D21A6DB-9F3C-4755-8C8F-B73C9D1DA085}" sibTransId="{0F7A2149-EDDB-45EE-A95F-7586193170E8}"/>
    <dgm:cxn modelId="{49001B47-92D9-4C47-AB8E-A2456B333EAE}" type="presParOf" srcId="{AB03B077-EB91-4FD5-BB84-53B8CF928EDC}" destId="{2729D98C-59C1-434A-BC38-1977BCF302D3}" srcOrd="0" destOrd="0" presId="urn:microsoft.com/office/officeart/2018/2/layout/IconVerticalSolidList"/>
    <dgm:cxn modelId="{198898A7-978B-423B-8293-CA118FF3F578}" type="presParOf" srcId="{2729D98C-59C1-434A-BC38-1977BCF302D3}" destId="{88EB65D0-FA1E-49D9-B0B7-46C5CEA5E4E0}" srcOrd="0" destOrd="0" presId="urn:microsoft.com/office/officeart/2018/2/layout/IconVerticalSolidList"/>
    <dgm:cxn modelId="{8F188A3D-3B65-401E-95A6-516DD716F3A3}" type="presParOf" srcId="{2729D98C-59C1-434A-BC38-1977BCF302D3}" destId="{833F6981-10BC-4198-B27A-3580C207306B}" srcOrd="1" destOrd="0" presId="urn:microsoft.com/office/officeart/2018/2/layout/IconVerticalSolidList"/>
    <dgm:cxn modelId="{2845E809-9E42-4FB5-A60C-6788599B2C4B}" type="presParOf" srcId="{2729D98C-59C1-434A-BC38-1977BCF302D3}" destId="{8AEE180B-2373-4B64-9BDB-CF396BAFA892}" srcOrd="2" destOrd="0" presId="urn:microsoft.com/office/officeart/2018/2/layout/IconVerticalSolidList"/>
    <dgm:cxn modelId="{1F309C88-FA66-4332-B4B0-48FE13D0AE66}" type="presParOf" srcId="{2729D98C-59C1-434A-BC38-1977BCF302D3}" destId="{5481AEA7-EB29-4D1F-B66B-65EAAC4332F9}" srcOrd="3" destOrd="0" presId="urn:microsoft.com/office/officeart/2018/2/layout/IconVerticalSolidList"/>
    <dgm:cxn modelId="{2378B5F0-4DFF-4DF3-A536-E5D6821E8A71}" type="presParOf" srcId="{2729D98C-59C1-434A-BC38-1977BCF302D3}" destId="{CDFF50AC-0354-4218-9EC6-932E7827E024}" srcOrd="4" destOrd="0" presId="urn:microsoft.com/office/officeart/2018/2/layout/IconVerticalSolidList"/>
    <dgm:cxn modelId="{4A41BC40-EAFF-4FA7-9942-6B8DB77EFAE0}" type="presParOf" srcId="{AB03B077-EB91-4FD5-BB84-53B8CF928EDC}" destId="{390C9B87-5D33-4EEC-AB8C-213E3C3A838C}" srcOrd="1" destOrd="0" presId="urn:microsoft.com/office/officeart/2018/2/layout/IconVerticalSolidList"/>
    <dgm:cxn modelId="{0D68D42C-FCB0-44F9-9572-C39C2A02AE99}" type="presParOf" srcId="{AB03B077-EB91-4FD5-BB84-53B8CF928EDC}" destId="{75F277CB-94FB-4222-8B53-6689D53924DA}" srcOrd="2" destOrd="0" presId="urn:microsoft.com/office/officeart/2018/2/layout/IconVerticalSolidList"/>
    <dgm:cxn modelId="{79EAD83D-279C-4002-B608-149E790E9BE4}" type="presParOf" srcId="{75F277CB-94FB-4222-8B53-6689D53924DA}" destId="{29B42E2E-A5A7-4A1D-B7EC-42BE33D1E01B}" srcOrd="0" destOrd="0" presId="urn:microsoft.com/office/officeart/2018/2/layout/IconVerticalSolidList"/>
    <dgm:cxn modelId="{A998653A-B402-4F85-A07E-AD33A8ECD6DD}" type="presParOf" srcId="{75F277CB-94FB-4222-8B53-6689D53924DA}" destId="{C91B0CEC-7F97-421F-A679-294758EA12EB}" srcOrd="1" destOrd="0" presId="urn:microsoft.com/office/officeart/2018/2/layout/IconVerticalSolidList"/>
    <dgm:cxn modelId="{D3D245DB-1ADC-42C5-8C08-34476A997DF4}" type="presParOf" srcId="{75F277CB-94FB-4222-8B53-6689D53924DA}" destId="{28D1A225-9AFD-4C7E-B086-599D9E5C6643}" srcOrd="2" destOrd="0" presId="urn:microsoft.com/office/officeart/2018/2/layout/IconVerticalSolidList"/>
    <dgm:cxn modelId="{01424139-B090-455E-A6AE-260F207B8082}" type="presParOf" srcId="{75F277CB-94FB-4222-8B53-6689D53924DA}" destId="{14D76D05-9E0F-4F2B-93BC-C4A6C2100FB0}" srcOrd="3" destOrd="0" presId="urn:microsoft.com/office/officeart/2018/2/layout/IconVerticalSolidList"/>
    <dgm:cxn modelId="{AAB8B38D-9A07-49B9-AE8C-2527892C7831}" type="presParOf" srcId="{75F277CB-94FB-4222-8B53-6689D53924DA}" destId="{56D72596-055A-469F-B9E8-D6AD3483117F}" srcOrd="4" destOrd="0" presId="urn:microsoft.com/office/officeart/2018/2/layout/IconVerticalSolidList"/>
    <dgm:cxn modelId="{D15B9B67-7291-4290-A858-A6ACAE05A8EE}" type="presParOf" srcId="{AB03B077-EB91-4FD5-BB84-53B8CF928EDC}" destId="{30B7176C-E4BA-4C9F-89CD-67BE9D9C8219}" srcOrd="3" destOrd="0" presId="urn:microsoft.com/office/officeart/2018/2/layout/IconVerticalSolidList"/>
    <dgm:cxn modelId="{8E53D1C4-6373-46B6-B1F4-F81B51B27FF7}" type="presParOf" srcId="{AB03B077-EB91-4FD5-BB84-53B8CF928EDC}" destId="{001C755D-0302-427B-9B3C-450CBD65A77B}" srcOrd="4" destOrd="0" presId="urn:microsoft.com/office/officeart/2018/2/layout/IconVerticalSolidList"/>
    <dgm:cxn modelId="{F73D3E2A-C8B3-4CFD-BD2D-C0E90A62C3DA}" type="presParOf" srcId="{001C755D-0302-427B-9B3C-450CBD65A77B}" destId="{774D453A-D675-4348-BE63-3DDA64429E96}" srcOrd="0" destOrd="0" presId="urn:microsoft.com/office/officeart/2018/2/layout/IconVerticalSolidList"/>
    <dgm:cxn modelId="{E515E94F-E19D-42FB-A6A1-678C3B147F78}" type="presParOf" srcId="{001C755D-0302-427B-9B3C-450CBD65A77B}" destId="{322AC3D9-CACB-4D56-8B2B-80FFF4881E9F}" srcOrd="1" destOrd="0" presId="urn:microsoft.com/office/officeart/2018/2/layout/IconVerticalSolidList"/>
    <dgm:cxn modelId="{2C9FB76A-7663-44CA-8CA8-91DD53435D03}" type="presParOf" srcId="{001C755D-0302-427B-9B3C-450CBD65A77B}" destId="{D07F620B-B309-4E43-BC82-8289AC878510}" srcOrd="2" destOrd="0" presId="urn:microsoft.com/office/officeart/2018/2/layout/IconVerticalSolidList"/>
    <dgm:cxn modelId="{04F71868-49E7-4CEF-98DA-4A5A0EE1BD62}" type="presParOf" srcId="{001C755D-0302-427B-9B3C-450CBD65A77B}" destId="{1D360D43-3214-4033-BFAC-D5649BA587DC}" srcOrd="3" destOrd="0" presId="urn:microsoft.com/office/officeart/2018/2/layout/IconVerticalSolidList"/>
    <dgm:cxn modelId="{078C3FBC-C96D-4983-8A97-064296201835}" type="presParOf" srcId="{001C755D-0302-427B-9B3C-450CBD65A77B}" destId="{F69AC0E6-9A34-4668-8DEC-65D42C0E998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7CEBCF-A764-4148-BDEC-B7042556D1B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188B44-BBE4-4514-AF91-5760BCC77DF6}">
      <dgm:prSet/>
      <dgm:spPr/>
      <dgm:t>
        <a:bodyPr/>
        <a:lstStyle/>
        <a:p>
          <a:r>
            <a:rPr lang="en-US"/>
            <a:t>For Franchisees:</a:t>
          </a:r>
        </a:p>
      </dgm:t>
    </dgm:pt>
    <dgm:pt modelId="{A2A2B03A-C843-4785-96E2-3ED069FC0FE1}" type="parTrans" cxnId="{C5BED670-8C88-4468-BE50-8A03708FBB8F}">
      <dgm:prSet/>
      <dgm:spPr/>
      <dgm:t>
        <a:bodyPr/>
        <a:lstStyle/>
        <a:p>
          <a:endParaRPr lang="en-US"/>
        </a:p>
      </dgm:t>
    </dgm:pt>
    <dgm:pt modelId="{11FF0149-4274-4071-BDFF-880E3374A9B9}" type="sibTrans" cxnId="{C5BED670-8C88-4468-BE50-8A03708FBB8F}">
      <dgm:prSet/>
      <dgm:spPr/>
      <dgm:t>
        <a:bodyPr/>
        <a:lstStyle/>
        <a:p>
          <a:endParaRPr lang="en-US"/>
        </a:p>
      </dgm:t>
    </dgm:pt>
    <dgm:pt modelId="{752066BA-7858-4D9B-8874-99DBD54977F0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Less Risk </a:t>
          </a:r>
          <a:r>
            <a:rPr lang="en-US" dirty="0"/>
            <a:t>due to proven business model</a:t>
          </a:r>
        </a:p>
      </dgm:t>
    </dgm:pt>
    <dgm:pt modelId="{A9257864-4DF3-4A9D-AD55-9E7A95DD0CB6}" type="parTrans" cxnId="{EA26DFD4-CDBE-46A2-8C36-DC417B80C9B5}">
      <dgm:prSet/>
      <dgm:spPr/>
      <dgm:t>
        <a:bodyPr/>
        <a:lstStyle/>
        <a:p>
          <a:endParaRPr lang="en-US"/>
        </a:p>
      </dgm:t>
    </dgm:pt>
    <dgm:pt modelId="{92692DA7-2DB7-4DD4-A2DA-C46FC55825C3}" type="sibTrans" cxnId="{EA26DFD4-CDBE-46A2-8C36-DC417B80C9B5}">
      <dgm:prSet/>
      <dgm:spPr/>
      <dgm:t>
        <a:bodyPr/>
        <a:lstStyle/>
        <a:p>
          <a:endParaRPr lang="en-US"/>
        </a:p>
      </dgm:t>
    </dgm:pt>
    <dgm:pt modelId="{A05A42AB-EB71-44EA-A2E4-515A61DD4490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Established brand recognition </a:t>
          </a:r>
          <a:r>
            <a:rPr lang="en-US" dirty="0"/>
            <a:t>to attract customers</a:t>
          </a:r>
        </a:p>
      </dgm:t>
    </dgm:pt>
    <dgm:pt modelId="{1318BE06-6C9D-49F7-AAB5-EB9757D5EC78}" type="parTrans" cxnId="{4D15022A-3CBC-4F29-9E96-B6416251C322}">
      <dgm:prSet/>
      <dgm:spPr/>
      <dgm:t>
        <a:bodyPr/>
        <a:lstStyle/>
        <a:p>
          <a:endParaRPr lang="en-US"/>
        </a:p>
      </dgm:t>
    </dgm:pt>
    <dgm:pt modelId="{2F8FB71A-B8EE-4E8C-882A-B35D66F82503}" type="sibTrans" cxnId="{4D15022A-3CBC-4F29-9E96-B6416251C322}">
      <dgm:prSet/>
      <dgm:spPr/>
      <dgm:t>
        <a:bodyPr/>
        <a:lstStyle/>
        <a:p>
          <a:endParaRPr lang="en-US"/>
        </a:p>
      </dgm:t>
    </dgm:pt>
    <dgm:pt modelId="{738B8004-A937-4AAE-AB40-9F770C004798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Training and support </a:t>
          </a:r>
          <a:r>
            <a:rPr lang="en-US" dirty="0"/>
            <a:t>from the Franchisor</a:t>
          </a:r>
        </a:p>
      </dgm:t>
    </dgm:pt>
    <dgm:pt modelId="{B4BD8B88-D557-46DE-AEE1-3307C16F5D59}" type="parTrans" cxnId="{EF617610-0219-4AFE-B1C6-9B4E4E851D20}">
      <dgm:prSet/>
      <dgm:spPr/>
      <dgm:t>
        <a:bodyPr/>
        <a:lstStyle/>
        <a:p>
          <a:endParaRPr lang="en-US"/>
        </a:p>
      </dgm:t>
    </dgm:pt>
    <dgm:pt modelId="{D61DCB20-E83D-4FC0-B0CD-B8EEA0AFCE7E}" type="sibTrans" cxnId="{EF617610-0219-4AFE-B1C6-9B4E4E851D20}">
      <dgm:prSet/>
      <dgm:spPr/>
      <dgm:t>
        <a:bodyPr/>
        <a:lstStyle/>
        <a:p>
          <a:endParaRPr lang="en-US"/>
        </a:p>
      </dgm:t>
    </dgm:pt>
    <dgm:pt modelId="{678783B6-BB43-4027-8183-9AB5C231F0C1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Marketing assistance </a:t>
          </a:r>
          <a:r>
            <a:rPr lang="en-US" dirty="0"/>
            <a:t>from the Franchisor</a:t>
          </a:r>
        </a:p>
      </dgm:t>
    </dgm:pt>
    <dgm:pt modelId="{79D303CA-A025-41A5-B8FB-3F1068F00149}" type="parTrans" cxnId="{1243BB48-606D-4F4C-A450-C05A9055D5DE}">
      <dgm:prSet/>
      <dgm:spPr/>
      <dgm:t>
        <a:bodyPr/>
        <a:lstStyle/>
        <a:p>
          <a:endParaRPr lang="en-US"/>
        </a:p>
      </dgm:t>
    </dgm:pt>
    <dgm:pt modelId="{26D90DEA-F5E4-4D14-83D9-78A220049BAE}" type="sibTrans" cxnId="{1243BB48-606D-4F4C-A450-C05A9055D5DE}">
      <dgm:prSet/>
      <dgm:spPr/>
      <dgm:t>
        <a:bodyPr/>
        <a:lstStyle/>
        <a:p>
          <a:endParaRPr lang="en-US"/>
        </a:p>
      </dgm:t>
    </dgm:pt>
    <dgm:pt modelId="{0AD555F6-873D-4A1D-A54F-F0DC5D806C90}">
      <dgm:prSet/>
      <dgm:spPr/>
      <dgm:t>
        <a:bodyPr/>
        <a:lstStyle/>
        <a:p>
          <a:r>
            <a:rPr lang="en-US"/>
            <a:t>For Franchisors:</a:t>
          </a:r>
        </a:p>
      </dgm:t>
    </dgm:pt>
    <dgm:pt modelId="{606733EE-8914-4F58-8B3F-04566B45206A}" type="parTrans" cxnId="{9482F44D-4514-4522-BE2C-1F8F8319A429}">
      <dgm:prSet/>
      <dgm:spPr/>
      <dgm:t>
        <a:bodyPr/>
        <a:lstStyle/>
        <a:p>
          <a:endParaRPr lang="en-US"/>
        </a:p>
      </dgm:t>
    </dgm:pt>
    <dgm:pt modelId="{AE30B8F0-E471-44AA-B60D-3B803C7F42A7}" type="sibTrans" cxnId="{9482F44D-4514-4522-BE2C-1F8F8319A429}">
      <dgm:prSet/>
      <dgm:spPr/>
      <dgm:t>
        <a:bodyPr/>
        <a:lstStyle/>
        <a:p>
          <a:endParaRPr lang="en-US"/>
        </a:p>
      </dgm:t>
    </dgm:pt>
    <dgm:pt modelId="{85D9C5BE-7F89-4DAB-AD7F-7D4C44F1F1B5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Rapid expansion</a:t>
          </a:r>
        </a:p>
      </dgm:t>
    </dgm:pt>
    <dgm:pt modelId="{B5D287B7-2E75-4961-B344-AACFDDFEF04A}" type="parTrans" cxnId="{67DC5D29-CD4D-4D4E-9A42-332164B2DD1A}">
      <dgm:prSet/>
      <dgm:spPr/>
      <dgm:t>
        <a:bodyPr/>
        <a:lstStyle/>
        <a:p>
          <a:endParaRPr lang="en-US"/>
        </a:p>
      </dgm:t>
    </dgm:pt>
    <dgm:pt modelId="{3CD0B8B2-AA2D-49FE-9C99-4DE5688A7EA6}" type="sibTrans" cxnId="{67DC5D29-CD4D-4D4E-9A42-332164B2DD1A}">
      <dgm:prSet/>
      <dgm:spPr/>
      <dgm:t>
        <a:bodyPr/>
        <a:lstStyle/>
        <a:p>
          <a:endParaRPr lang="en-US"/>
        </a:p>
      </dgm:t>
    </dgm:pt>
    <dgm:pt modelId="{E2DD047F-4750-4BAD-949D-A88D64E3531E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Additional revenue </a:t>
          </a:r>
          <a:r>
            <a:rPr lang="en-US" dirty="0"/>
            <a:t>through fees</a:t>
          </a:r>
        </a:p>
      </dgm:t>
    </dgm:pt>
    <dgm:pt modelId="{4D89B56F-ED2C-4123-BEE1-A5110E12D238}" type="parTrans" cxnId="{894AB91D-B730-4BA4-89A2-73A3D312AE2F}">
      <dgm:prSet/>
      <dgm:spPr/>
      <dgm:t>
        <a:bodyPr/>
        <a:lstStyle/>
        <a:p>
          <a:endParaRPr lang="en-US"/>
        </a:p>
      </dgm:t>
    </dgm:pt>
    <dgm:pt modelId="{7245BAC6-77D4-4CCE-B0D1-24CC25D8F9BC}" type="sibTrans" cxnId="{894AB91D-B730-4BA4-89A2-73A3D312AE2F}">
      <dgm:prSet/>
      <dgm:spPr/>
      <dgm:t>
        <a:bodyPr/>
        <a:lstStyle/>
        <a:p>
          <a:endParaRPr lang="en-US"/>
        </a:p>
      </dgm:t>
    </dgm:pt>
    <dgm:pt modelId="{D408A3CE-82E7-4027-A170-FF42710B3BB9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Motivated franchisees </a:t>
          </a:r>
          <a:r>
            <a:rPr lang="en-US" dirty="0"/>
            <a:t>as business owners</a:t>
          </a:r>
        </a:p>
      </dgm:t>
    </dgm:pt>
    <dgm:pt modelId="{F918E462-9D1B-44AD-9C24-16F9280B3773}" type="parTrans" cxnId="{901781C9-DC13-4F2F-B260-0768D1877DBC}">
      <dgm:prSet/>
      <dgm:spPr/>
      <dgm:t>
        <a:bodyPr/>
        <a:lstStyle/>
        <a:p>
          <a:endParaRPr lang="en-US"/>
        </a:p>
      </dgm:t>
    </dgm:pt>
    <dgm:pt modelId="{8423B413-7ED7-49DF-91FC-A815BE4E70F4}" type="sibTrans" cxnId="{901781C9-DC13-4F2F-B260-0768D1877DBC}">
      <dgm:prSet/>
      <dgm:spPr/>
      <dgm:t>
        <a:bodyPr/>
        <a:lstStyle/>
        <a:p>
          <a:endParaRPr lang="en-US"/>
        </a:p>
      </dgm:t>
    </dgm:pt>
    <dgm:pt modelId="{79C47A97-2862-466C-A0D8-F4B875EC4062}" type="pres">
      <dgm:prSet presAssocID="{9A7CEBCF-A764-4148-BDEC-B7042556D1B2}" presName="linear" presStyleCnt="0">
        <dgm:presLayoutVars>
          <dgm:dir/>
          <dgm:animLvl val="lvl"/>
          <dgm:resizeHandles val="exact"/>
        </dgm:presLayoutVars>
      </dgm:prSet>
      <dgm:spPr/>
    </dgm:pt>
    <dgm:pt modelId="{36C908BF-75B4-420F-AFB5-12531B0E12CA}" type="pres">
      <dgm:prSet presAssocID="{99188B44-BBE4-4514-AF91-5760BCC77DF6}" presName="parentLin" presStyleCnt="0"/>
      <dgm:spPr/>
    </dgm:pt>
    <dgm:pt modelId="{E59A0E6E-DE70-48C7-A9EB-20B924FB02B4}" type="pres">
      <dgm:prSet presAssocID="{99188B44-BBE4-4514-AF91-5760BCC77DF6}" presName="parentLeftMargin" presStyleLbl="node1" presStyleIdx="0" presStyleCnt="2"/>
      <dgm:spPr/>
    </dgm:pt>
    <dgm:pt modelId="{A72BB6E4-DD6F-4876-BFA2-FA3C96BC85F6}" type="pres">
      <dgm:prSet presAssocID="{99188B44-BBE4-4514-AF91-5760BCC77D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CFCA148-5C57-4995-A60F-9A1FEFAC8E82}" type="pres">
      <dgm:prSet presAssocID="{99188B44-BBE4-4514-AF91-5760BCC77DF6}" presName="negativeSpace" presStyleCnt="0"/>
      <dgm:spPr/>
    </dgm:pt>
    <dgm:pt modelId="{03985344-0A30-4D3A-974B-4F963A2F3159}" type="pres">
      <dgm:prSet presAssocID="{99188B44-BBE4-4514-AF91-5760BCC77DF6}" presName="childText" presStyleLbl="conFgAcc1" presStyleIdx="0" presStyleCnt="2">
        <dgm:presLayoutVars>
          <dgm:bulletEnabled val="1"/>
        </dgm:presLayoutVars>
      </dgm:prSet>
      <dgm:spPr/>
    </dgm:pt>
    <dgm:pt modelId="{33AB9DC8-547D-495A-A3E3-1D1FF2406F2F}" type="pres">
      <dgm:prSet presAssocID="{11FF0149-4274-4071-BDFF-880E3374A9B9}" presName="spaceBetweenRectangles" presStyleCnt="0"/>
      <dgm:spPr/>
    </dgm:pt>
    <dgm:pt modelId="{DB200A3C-C01D-42D6-9ED1-948894D13586}" type="pres">
      <dgm:prSet presAssocID="{0AD555F6-873D-4A1D-A54F-F0DC5D806C90}" presName="parentLin" presStyleCnt="0"/>
      <dgm:spPr/>
    </dgm:pt>
    <dgm:pt modelId="{BFC39960-E236-426A-97AF-71E98B8AB1EF}" type="pres">
      <dgm:prSet presAssocID="{0AD555F6-873D-4A1D-A54F-F0DC5D806C90}" presName="parentLeftMargin" presStyleLbl="node1" presStyleIdx="0" presStyleCnt="2"/>
      <dgm:spPr/>
    </dgm:pt>
    <dgm:pt modelId="{2E19D8B5-00BB-4A1A-A052-02671B66FC31}" type="pres">
      <dgm:prSet presAssocID="{0AD555F6-873D-4A1D-A54F-F0DC5D806C9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D71E21C-4F5E-4FF6-B7FC-3B20D92BA8E4}" type="pres">
      <dgm:prSet presAssocID="{0AD555F6-873D-4A1D-A54F-F0DC5D806C90}" presName="negativeSpace" presStyleCnt="0"/>
      <dgm:spPr/>
    </dgm:pt>
    <dgm:pt modelId="{8E219D48-8580-4E4D-9E0A-8F3BCBB483BF}" type="pres">
      <dgm:prSet presAssocID="{0AD555F6-873D-4A1D-A54F-F0DC5D806C9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5D5D302-A21B-4832-A1FA-EBC32A690D1E}" type="presOf" srcId="{738B8004-A937-4AAE-AB40-9F770C004798}" destId="{03985344-0A30-4D3A-974B-4F963A2F3159}" srcOrd="0" destOrd="2" presId="urn:microsoft.com/office/officeart/2005/8/layout/list1"/>
    <dgm:cxn modelId="{B7C1FF0C-9A31-4D44-9433-FA62A326FEA9}" type="presOf" srcId="{85D9C5BE-7F89-4DAB-AD7F-7D4C44F1F1B5}" destId="{8E219D48-8580-4E4D-9E0A-8F3BCBB483BF}" srcOrd="0" destOrd="0" presId="urn:microsoft.com/office/officeart/2005/8/layout/list1"/>
    <dgm:cxn modelId="{EF617610-0219-4AFE-B1C6-9B4E4E851D20}" srcId="{99188B44-BBE4-4514-AF91-5760BCC77DF6}" destId="{738B8004-A937-4AAE-AB40-9F770C004798}" srcOrd="2" destOrd="0" parTransId="{B4BD8B88-D557-46DE-AEE1-3307C16F5D59}" sibTransId="{D61DCB20-E83D-4FC0-B0CD-B8EEA0AFCE7E}"/>
    <dgm:cxn modelId="{E79C111D-696E-426B-8E76-08E95B4DDCC4}" type="presOf" srcId="{99188B44-BBE4-4514-AF91-5760BCC77DF6}" destId="{E59A0E6E-DE70-48C7-A9EB-20B924FB02B4}" srcOrd="0" destOrd="0" presId="urn:microsoft.com/office/officeart/2005/8/layout/list1"/>
    <dgm:cxn modelId="{894AB91D-B730-4BA4-89A2-73A3D312AE2F}" srcId="{0AD555F6-873D-4A1D-A54F-F0DC5D806C90}" destId="{E2DD047F-4750-4BAD-949D-A88D64E3531E}" srcOrd="1" destOrd="0" parTransId="{4D89B56F-ED2C-4123-BEE1-A5110E12D238}" sibTransId="{7245BAC6-77D4-4CCE-B0D1-24CC25D8F9BC}"/>
    <dgm:cxn modelId="{B4918A22-4079-472B-B3EF-C64A7218AA27}" type="presOf" srcId="{0AD555F6-873D-4A1D-A54F-F0DC5D806C90}" destId="{BFC39960-E236-426A-97AF-71E98B8AB1EF}" srcOrd="0" destOrd="0" presId="urn:microsoft.com/office/officeart/2005/8/layout/list1"/>
    <dgm:cxn modelId="{67DC5D29-CD4D-4D4E-9A42-332164B2DD1A}" srcId="{0AD555F6-873D-4A1D-A54F-F0DC5D806C90}" destId="{85D9C5BE-7F89-4DAB-AD7F-7D4C44F1F1B5}" srcOrd="0" destOrd="0" parTransId="{B5D287B7-2E75-4961-B344-AACFDDFEF04A}" sibTransId="{3CD0B8B2-AA2D-49FE-9C99-4DE5688A7EA6}"/>
    <dgm:cxn modelId="{4D15022A-3CBC-4F29-9E96-B6416251C322}" srcId="{99188B44-BBE4-4514-AF91-5760BCC77DF6}" destId="{A05A42AB-EB71-44EA-A2E4-515A61DD4490}" srcOrd="1" destOrd="0" parTransId="{1318BE06-6C9D-49F7-AAB5-EB9757D5EC78}" sibTransId="{2F8FB71A-B8EE-4E8C-882A-B35D66F82503}"/>
    <dgm:cxn modelId="{B23C3F38-9EBC-483A-A630-CB280A94F4BC}" type="presOf" srcId="{752066BA-7858-4D9B-8874-99DBD54977F0}" destId="{03985344-0A30-4D3A-974B-4F963A2F3159}" srcOrd="0" destOrd="0" presId="urn:microsoft.com/office/officeart/2005/8/layout/list1"/>
    <dgm:cxn modelId="{87881F43-38FF-4F7D-956B-9347A3FD871D}" type="presOf" srcId="{A05A42AB-EB71-44EA-A2E4-515A61DD4490}" destId="{03985344-0A30-4D3A-974B-4F963A2F3159}" srcOrd="0" destOrd="1" presId="urn:microsoft.com/office/officeart/2005/8/layout/list1"/>
    <dgm:cxn modelId="{1243BB48-606D-4F4C-A450-C05A9055D5DE}" srcId="{99188B44-BBE4-4514-AF91-5760BCC77DF6}" destId="{678783B6-BB43-4027-8183-9AB5C231F0C1}" srcOrd="3" destOrd="0" parTransId="{79D303CA-A025-41A5-B8FB-3F1068F00149}" sibTransId="{26D90DEA-F5E4-4D14-83D9-78A220049BAE}"/>
    <dgm:cxn modelId="{9482F44D-4514-4522-BE2C-1F8F8319A429}" srcId="{9A7CEBCF-A764-4148-BDEC-B7042556D1B2}" destId="{0AD555F6-873D-4A1D-A54F-F0DC5D806C90}" srcOrd="1" destOrd="0" parTransId="{606733EE-8914-4F58-8B3F-04566B45206A}" sibTransId="{AE30B8F0-E471-44AA-B60D-3B803C7F42A7}"/>
    <dgm:cxn modelId="{C5BED670-8C88-4468-BE50-8A03708FBB8F}" srcId="{9A7CEBCF-A764-4148-BDEC-B7042556D1B2}" destId="{99188B44-BBE4-4514-AF91-5760BCC77DF6}" srcOrd="0" destOrd="0" parTransId="{A2A2B03A-C843-4785-96E2-3ED069FC0FE1}" sibTransId="{11FF0149-4274-4071-BDFF-880E3374A9B9}"/>
    <dgm:cxn modelId="{AF2BC272-87AC-461F-8BE6-4EB0593AFB08}" type="presOf" srcId="{D408A3CE-82E7-4027-A170-FF42710B3BB9}" destId="{8E219D48-8580-4E4D-9E0A-8F3BCBB483BF}" srcOrd="0" destOrd="2" presId="urn:microsoft.com/office/officeart/2005/8/layout/list1"/>
    <dgm:cxn modelId="{5559D258-8BCE-463F-B0BA-34E6834DDE2C}" type="presOf" srcId="{99188B44-BBE4-4514-AF91-5760BCC77DF6}" destId="{A72BB6E4-DD6F-4876-BFA2-FA3C96BC85F6}" srcOrd="1" destOrd="0" presId="urn:microsoft.com/office/officeart/2005/8/layout/list1"/>
    <dgm:cxn modelId="{5B5F76B2-1A70-4F2C-9D04-2F6DFFBC90CC}" type="presOf" srcId="{678783B6-BB43-4027-8183-9AB5C231F0C1}" destId="{03985344-0A30-4D3A-974B-4F963A2F3159}" srcOrd="0" destOrd="3" presId="urn:microsoft.com/office/officeart/2005/8/layout/list1"/>
    <dgm:cxn modelId="{97ECBFB5-06E1-4055-9580-2ECC2897C851}" type="presOf" srcId="{0AD555F6-873D-4A1D-A54F-F0DC5D806C90}" destId="{2E19D8B5-00BB-4A1A-A052-02671B66FC31}" srcOrd="1" destOrd="0" presId="urn:microsoft.com/office/officeart/2005/8/layout/list1"/>
    <dgm:cxn modelId="{901781C9-DC13-4F2F-B260-0768D1877DBC}" srcId="{0AD555F6-873D-4A1D-A54F-F0DC5D806C90}" destId="{D408A3CE-82E7-4027-A170-FF42710B3BB9}" srcOrd="2" destOrd="0" parTransId="{F918E462-9D1B-44AD-9C24-16F9280B3773}" sibTransId="{8423B413-7ED7-49DF-91FC-A815BE4E70F4}"/>
    <dgm:cxn modelId="{D432ABCE-12C2-435D-8682-9FECDCCF4634}" type="presOf" srcId="{E2DD047F-4750-4BAD-949D-A88D64E3531E}" destId="{8E219D48-8580-4E4D-9E0A-8F3BCBB483BF}" srcOrd="0" destOrd="1" presId="urn:microsoft.com/office/officeart/2005/8/layout/list1"/>
    <dgm:cxn modelId="{EA26DFD4-CDBE-46A2-8C36-DC417B80C9B5}" srcId="{99188B44-BBE4-4514-AF91-5760BCC77DF6}" destId="{752066BA-7858-4D9B-8874-99DBD54977F0}" srcOrd="0" destOrd="0" parTransId="{A9257864-4DF3-4A9D-AD55-9E7A95DD0CB6}" sibTransId="{92692DA7-2DB7-4DD4-A2DA-C46FC55825C3}"/>
    <dgm:cxn modelId="{CE7992E5-F573-4E66-BDAC-E25BFD42A13E}" type="presOf" srcId="{9A7CEBCF-A764-4148-BDEC-B7042556D1B2}" destId="{79C47A97-2862-466C-A0D8-F4B875EC4062}" srcOrd="0" destOrd="0" presId="urn:microsoft.com/office/officeart/2005/8/layout/list1"/>
    <dgm:cxn modelId="{30CAD7AA-7926-4E4A-BEC7-7CDC098C3AFD}" type="presParOf" srcId="{79C47A97-2862-466C-A0D8-F4B875EC4062}" destId="{36C908BF-75B4-420F-AFB5-12531B0E12CA}" srcOrd="0" destOrd="0" presId="urn:microsoft.com/office/officeart/2005/8/layout/list1"/>
    <dgm:cxn modelId="{906F45D0-3F1F-4A05-8BBD-44BEB1E52C7B}" type="presParOf" srcId="{36C908BF-75B4-420F-AFB5-12531B0E12CA}" destId="{E59A0E6E-DE70-48C7-A9EB-20B924FB02B4}" srcOrd="0" destOrd="0" presId="urn:microsoft.com/office/officeart/2005/8/layout/list1"/>
    <dgm:cxn modelId="{F6D36DB9-074D-46A5-9139-4D7E3BE4C32C}" type="presParOf" srcId="{36C908BF-75B4-420F-AFB5-12531B0E12CA}" destId="{A72BB6E4-DD6F-4876-BFA2-FA3C96BC85F6}" srcOrd="1" destOrd="0" presId="urn:microsoft.com/office/officeart/2005/8/layout/list1"/>
    <dgm:cxn modelId="{1BB2C8BD-3EAB-405A-BCCA-FDBECB993D3C}" type="presParOf" srcId="{79C47A97-2862-466C-A0D8-F4B875EC4062}" destId="{0CFCA148-5C57-4995-A60F-9A1FEFAC8E82}" srcOrd="1" destOrd="0" presId="urn:microsoft.com/office/officeart/2005/8/layout/list1"/>
    <dgm:cxn modelId="{C8E4CE91-F508-4B06-8A03-493D82538180}" type="presParOf" srcId="{79C47A97-2862-466C-A0D8-F4B875EC4062}" destId="{03985344-0A30-4D3A-974B-4F963A2F3159}" srcOrd="2" destOrd="0" presId="urn:microsoft.com/office/officeart/2005/8/layout/list1"/>
    <dgm:cxn modelId="{E7866C38-23D6-44C4-9F61-F42699CB9687}" type="presParOf" srcId="{79C47A97-2862-466C-A0D8-F4B875EC4062}" destId="{33AB9DC8-547D-495A-A3E3-1D1FF2406F2F}" srcOrd="3" destOrd="0" presId="urn:microsoft.com/office/officeart/2005/8/layout/list1"/>
    <dgm:cxn modelId="{079EE5F4-2AA0-4AB2-BE91-7ADAE7FAC008}" type="presParOf" srcId="{79C47A97-2862-466C-A0D8-F4B875EC4062}" destId="{DB200A3C-C01D-42D6-9ED1-948894D13586}" srcOrd="4" destOrd="0" presId="urn:microsoft.com/office/officeart/2005/8/layout/list1"/>
    <dgm:cxn modelId="{E66D8A12-EB05-4AD4-A299-1DC9967D0BC4}" type="presParOf" srcId="{DB200A3C-C01D-42D6-9ED1-948894D13586}" destId="{BFC39960-E236-426A-97AF-71E98B8AB1EF}" srcOrd="0" destOrd="0" presId="urn:microsoft.com/office/officeart/2005/8/layout/list1"/>
    <dgm:cxn modelId="{43FD060E-76BE-49EE-AE45-11E80A79AF30}" type="presParOf" srcId="{DB200A3C-C01D-42D6-9ED1-948894D13586}" destId="{2E19D8B5-00BB-4A1A-A052-02671B66FC31}" srcOrd="1" destOrd="0" presId="urn:microsoft.com/office/officeart/2005/8/layout/list1"/>
    <dgm:cxn modelId="{68373892-F5A8-4ECD-BC77-ACE0132D2A00}" type="presParOf" srcId="{79C47A97-2862-466C-A0D8-F4B875EC4062}" destId="{FD71E21C-4F5E-4FF6-B7FC-3B20D92BA8E4}" srcOrd="5" destOrd="0" presId="urn:microsoft.com/office/officeart/2005/8/layout/list1"/>
    <dgm:cxn modelId="{E652C22E-D8AB-43B6-85E3-62CE25EDB0BD}" type="presParOf" srcId="{79C47A97-2862-466C-A0D8-F4B875EC4062}" destId="{8E219D48-8580-4E4D-9E0A-8F3BCBB483B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73EC05-C58E-4607-9EB1-19D93EED588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869BD0-6CDF-4A11-B760-77960CE4E729}">
      <dgm:prSet custT="1"/>
      <dgm:spPr/>
      <dgm:t>
        <a:bodyPr/>
        <a:lstStyle/>
        <a:p>
          <a:r>
            <a:rPr lang="en-US" sz="2400" dirty="0"/>
            <a:t>For Franchisees:</a:t>
          </a:r>
        </a:p>
      </dgm:t>
    </dgm:pt>
    <dgm:pt modelId="{55E422F1-766C-4846-8F76-285A9E09E99F}" type="parTrans" cxnId="{A0AF256F-D10A-48C5-9DBC-02596065BFA2}">
      <dgm:prSet/>
      <dgm:spPr/>
      <dgm:t>
        <a:bodyPr/>
        <a:lstStyle/>
        <a:p>
          <a:endParaRPr lang="en-US"/>
        </a:p>
      </dgm:t>
    </dgm:pt>
    <dgm:pt modelId="{A0993828-23AB-484A-8627-9EE8F04D3FFE}" type="sibTrans" cxnId="{A0AF256F-D10A-48C5-9DBC-02596065BFA2}">
      <dgm:prSet/>
      <dgm:spPr/>
      <dgm:t>
        <a:bodyPr/>
        <a:lstStyle/>
        <a:p>
          <a:endParaRPr lang="en-US"/>
        </a:p>
      </dgm:t>
    </dgm:pt>
    <dgm:pt modelId="{C9E0E7A5-A5D8-4D8B-BF21-2A1E33F5E7DE}">
      <dgm:prSet custT="1"/>
      <dgm:spPr/>
      <dgm:t>
        <a:bodyPr/>
        <a:lstStyle/>
        <a:p>
          <a:r>
            <a:rPr lang="en-US" sz="2500" dirty="0">
              <a:solidFill>
                <a:srgbClr val="FF0000"/>
              </a:solidFill>
            </a:rPr>
            <a:t>High initial costs</a:t>
          </a:r>
        </a:p>
      </dgm:t>
    </dgm:pt>
    <dgm:pt modelId="{F4F63B55-9720-4870-B5E4-D384BF33DB83}" type="parTrans" cxnId="{267BCBFE-DBF9-4E9A-8B98-C3F3D3D8F3C4}">
      <dgm:prSet/>
      <dgm:spPr/>
      <dgm:t>
        <a:bodyPr/>
        <a:lstStyle/>
        <a:p>
          <a:endParaRPr lang="en-US"/>
        </a:p>
      </dgm:t>
    </dgm:pt>
    <dgm:pt modelId="{8128B7BB-F255-47CA-8819-F4596E99F3FE}" type="sibTrans" cxnId="{267BCBFE-DBF9-4E9A-8B98-C3F3D3D8F3C4}">
      <dgm:prSet/>
      <dgm:spPr/>
      <dgm:t>
        <a:bodyPr/>
        <a:lstStyle/>
        <a:p>
          <a:endParaRPr lang="en-US"/>
        </a:p>
      </dgm:t>
    </dgm:pt>
    <dgm:pt modelId="{7A52362A-2719-41AB-897D-502F4B52D941}">
      <dgm:prSet custT="1"/>
      <dgm:spPr/>
      <dgm:t>
        <a:bodyPr/>
        <a:lstStyle/>
        <a:p>
          <a:r>
            <a:rPr lang="en-US" sz="2500" dirty="0">
              <a:solidFill>
                <a:srgbClr val="FF0000"/>
              </a:solidFill>
            </a:rPr>
            <a:t>Ongoing fees</a:t>
          </a:r>
        </a:p>
      </dgm:t>
    </dgm:pt>
    <dgm:pt modelId="{CA8D9FD4-1C63-4D7D-952B-64EFC8F1EC26}" type="parTrans" cxnId="{BCB2096A-F8CA-4A9B-8AB6-76D839747537}">
      <dgm:prSet/>
      <dgm:spPr/>
      <dgm:t>
        <a:bodyPr/>
        <a:lstStyle/>
        <a:p>
          <a:endParaRPr lang="en-US"/>
        </a:p>
      </dgm:t>
    </dgm:pt>
    <dgm:pt modelId="{60E439AA-1642-4353-8657-EF368F88822A}" type="sibTrans" cxnId="{BCB2096A-F8CA-4A9B-8AB6-76D839747537}">
      <dgm:prSet/>
      <dgm:spPr/>
      <dgm:t>
        <a:bodyPr/>
        <a:lstStyle/>
        <a:p>
          <a:endParaRPr lang="en-US"/>
        </a:p>
      </dgm:t>
    </dgm:pt>
    <dgm:pt modelId="{73792F05-06EE-482C-A011-907DA05897DC}">
      <dgm:prSet custT="1"/>
      <dgm:spPr/>
      <dgm:t>
        <a:bodyPr/>
        <a:lstStyle/>
        <a:p>
          <a:r>
            <a:rPr lang="en-US" sz="2500" dirty="0">
              <a:solidFill>
                <a:srgbClr val="FF0000"/>
              </a:solidFill>
            </a:rPr>
            <a:t>Limited control </a:t>
          </a:r>
          <a:r>
            <a:rPr lang="en-US" sz="2500" dirty="0"/>
            <a:t>over business decisions</a:t>
          </a:r>
        </a:p>
      </dgm:t>
    </dgm:pt>
    <dgm:pt modelId="{50CA4758-3EC6-4396-BE8F-5CCC886837A8}" type="parTrans" cxnId="{5C0A802A-30C4-425F-B051-EAF40223EDE1}">
      <dgm:prSet/>
      <dgm:spPr/>
      <dgm:t>
        <a:bodyPr/>
        <a:lstStyle/>
        <a:p>
          <a:endParaRPr lang="en-US"/>
        </a:p>
      </dgm:t>
    </dgm:pt>
    <dgm:pt modelId="{27F4CD0A-4A28-47E4-9EB6-E6764BB61C66}" type="sibTrans" cxnId="{5C0A802A-30C4-425F-B051-EAF40223EDE1}">
      <dgm:prSet/>
      <dgm:spPr/>
      <dgm:t>
        <a:bodyPr/>
        <a:lstStyle/>
        <a:p>
          <a:endParaRPr lang="en-US"/>
        </a:p>
      </dgm:t>
    </dgm:pt>
    <dgm:pt modelId="{472C880F-458A-49A4-BA34-38722F34AC93}">
      <dgm:prSet custT="1"/>
      <dgm:spPr/>
      <dgm:t>
        <a:bodyPr/>
        <a:lstStyle/>
        <a:p>
          <a:r>
            <a:rPr lang="en-US" sz="2500" dirty="0">
              <a:solidFill>
                <a:srgbClr val="FF0000"/>
              </a:solidFill>
            </a:rPr>
            <a:t>Potential for conflict </a:t>
          </a:r>
          <a:r>
            <a:rPr lang="en-US" sz="2500" dirty="0"/>
            <a:t>with franchisor</a:t>
          </a:r>
        </a:p>
      </dgm:t>
    </dgm:pt>
    <dgm:pt modelId="{4E11821E-4729-477A-9390-AE8CB18BF4CF}" type="parTrans" cxnId="{4F186585-4D3C-40BC-858C-A433395FBC75}">
      <dgm:prSet/>
      <dgm:spPr/>
      <dgm:t>
        <a:bodyPr/>
        <a:lstStyle/>
        <a:p>
          <a:endParaRPr lang="en-US"/>
        </a:p>
      </dgm:t>
    </dgm:pt>
    <dgm:pt modelId="{556A203D-D89E-4571-A74B-87A3C638578A}" type="sibTrans" cxnId="{4F186585-4D3C-40BC-858C-A433395FBC75}">
      <dgm:prSet/>
      <dgm:spPr/>
      <dgm:t>
        <a:bodyPr/>
        <a:lstStyle/>
        <a:p>
          <a:endParaRPr lang="en-US"/>
        </a:p>
      </dgm:t>
    </dgm:pt>
    <dgm:pt modelId="{90342913-ED79-4C24-9C6B-2EF2768AB4CA}">
      <dgm:prSet custT="1"/>
      <dgm:spPr/>
      <dgm:t>
        <a:bodyPr/>
        <a:lstStyle/>
        <a:p>
          <a:r>
            <a:rPr lang="en-US" sz="2400" dirty="0"/>
            <a:t>For Franchisors:</a:t>
          </a:r>
        </a:p>
      </dgm:t>
    </dgm:pt>
    <dgm:pt modelId="{74BAEF84-ECF3-4710-A642-72D49F98F07C}" type="parTrans" cxnId="{835B8FB9-78FC-4F44-A6FC-FCF81B0FE814}">
      <dgm:prSet/>
      <dgm:spPr/>
      <dgm:t>
        <a:bodyPr/>
        <a:lstStyle/>
        <a:p>
          <a:endParaRPr lang="en-US"/>
        </a:p>
      </dgm:t>
    </dgm:pt>
    <dgm:pt modelId="{684E778B-A62F-4B45-9B16-97DC40E2F6AD}" type="sibTrans" cxnId="{835B8FB9-78FC-4F44-A6FC-FCF81B0FE814}">
      <dgm:prSet/>
      <dgm:spPr/>
      <dgm:t>
        <a:bodyPr/>
        <a:lstStyle/>
        <a:p>
          <a:endParaRPr lang="en-US"/>
        </a:p>
      </dgm:t>
    </dgm:pt>
    <dgm:pt modelId="{1F516DCF-98CA-4529-AB42-BACFF3207DC2}">
      <dgm:prSet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Less control </a:t>
          </a:r>
          <a:r>
            <a:rPr lang="en-US" sz="2400" dirty="0"/>
            <a:t>over daily operations - </a:t>
          </a:r>
        </a:p>
      </dgm:t>
    </dgm:pt>
    <dgm:pt modelId="{47D452EB-6D94-452C-A463-FA78D947DFCF}" type="parTrans" cxnId="{BAF5A745-21C1-40E4-BE87-79F44B94E5DB}">
      <dgm:prSet/>
      <dgm:spPr/>
      <dgm:t>
        <a:bodyPr/>
        <a:lstStyle/>
        <a:p>
          <a:endParaRPr lang="en-US"/>
        </a:p>
      </dgm:t>
    </dgm:pt>
    <dgm:pt modelId="{A126898C-919F-454D-9CDA-C394DB5C9F63}" type="sibTrans" cxnId="{BAF5A745-21C1-40E4-BE87-79F44B94E5DB}">
      <dgm:prSet/>
      <dgm:spPr/>
      <dgm:t>
        <a:bodyPr/>
        <a:lstStyle/>
        <a:p>
          <a:endParaRPr lang="en-US"/>
        </a:p>
      </dgm:t>
    </dgm:pt>
    <dgm:pt modelId="{E3A00D2F-E36A-48B1-90F2-3178F02ED3E4}">
      <dgm:prSet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Risk of brand damage</a:t>
          </a:r>
          <a:r>
            <a:rPr lang="en-US" sz="2400" dirty="0"/>
            <a:t> from poor franchisee performance</a:t>
          </a:r>
        </a:p>
      </dgm:t>
    </dgm:pt>
    <dgm:pt modelId="{8016AB71-3D22-4A09-92AC-6EE97FA2D2DD}" type="parTrans" cxnId="{8BCCBD62-9C69-4257-ABB2-669444CB7994}">
      <dgm:prSet/>
      <dgm:spPr/>
      <dgm:t>
        <a:bodyPr/>
        <a:lstStyle/>
        <a:p>
          <a:endParaRPr lang="en-US"/>
        </a:p>
      </dgm:t>
    </dgm:pt>
    <dgm:pt modelId="{FD180779-F3BF-46D7-905D-D9AC42EF9DFC}" type="sibTrans" cxnId="{8BCCBD62-9C69-4257-ABB2-669444CB7994}">
      <dgm:prSet/>
      <dgm:spPr/>
      <dgm:t>
        <a:bodyPr/>
        <a:lstStyle/>
        <a:p>
          <a:endParaRPr lang="en-US"/>
        </a:p>
      </dgm:t>
    </dgm:pt>
    <dgm:pt modelId="{6FA34B39-1948-4412-A5BA-F513B68BE80D}">
      <dgm:prSet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Multiple owners </a:t>
          </a:r>
          <a:r>
            <a:rPr lang="en-US" sz="2400" dirty="0"/>
            <a:t>located in multiple locations is challenging</a:t>
          </a:r>
        </a:p>
      </dgm:t>
    </dgm:pt>
    <dgm:pt modelId="{8D592E7E-911C-4DCC-8BF3-0C256F951B14}" type="parTrans" cxnId="{DE4115B9-40CB-4245-8CA5-DF8048E72D8D}">
      <dgm:prSet/>
      <dgm:spPr/>
      <dgm:t>
        <a:bodyPr/>
        <a:lstStyle/>
        <a:p>
          <a:endParaRPr lang="en-US"/>
        </a:p>
      </dgm:t>
    </dgm:pt>
    <dgm:pt modelId="{D7697432-A628-4017-A8CD-260CD3701CCA}" type="sibTrans" cxnId="{DE4115B9-40CB-4245-8CA5-DF8048E72D8D}">
      <dgm:prSet/>
      <dgm:spPr/>
      <dgm:t>
        <a:bodyPr/>
        <a:lstStyle/>
        <a:p>
          <a:endParaRPr lang="en-US"/>
        </a:p>
      </dgm:t>
    </dgm:pt>
    <dgm:pt modelId="{E316329E-089D-434B-89CC-9AC73C2200AF}" type="pres">
      <dgm:prSet presAssocID="{F173EC05-C58E-4607-9EB1-19D93EED5881}" presName="linear" presStyleCnt="0">
        <dgm:presLayoutVars>
          <dgm:dir/>
          <dgm:animLvl val="lvl"/>
          <dgm:resizeHandles val="exact"/>
        </dgm:presLayoutVars>
      </dgm:prSet>
      <dgm:spPr/>
    </dgm:pt>
    <dgm:pt modelId="{920549E4-7489-47E6-99CA-7DF402E78F80}" type="pres">
      <dgm:prSet presAssocID="{41869BD0-6CDF-4A11-B760-77960CE4E729}" presName="parentLin" presStyleCnt="0"/>
      <dgm:spPr/>
    </dgm:pt>
    <dgm:pt modelId="{499FDAC3-B725-4C33-BD25-5C9BDD4AAA80}" type="pres">
      <dgm:prSet presAssocID="{41869BD0-6CDF-4A11-B760-77960CE4E729}" presName="parentLeftMargin" presStyleLbl="node1" presStyleIdx="0" presStyleCnt="2"/>
      <dgm:spPr/>
    </dgm:pt>
    <dgm:pt modelId="{B5C06DA7-7E72-485D-8128-481030F8AE95}" type="pres">
      <dgm:prSet presAssocID="{41869BD0-6CDF-4A11-B760-77960CE4E7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ED15D72-3B3A-480E-9A7F-6CB4C242D86D}" type="pres">
      <dgm:prSet presAssocID="{41869BD0-6CDF-4A11-B760-77960CE4E729}" presName="negativeSpace" presStyleCnt="0"/>
      <dgm:spPr/>
    </dgm:pt>
    <dgm:pt modelId="{88B5502D-7BF8-4358-8260-C0302D59E608}" type="pres">
      <dgm:prSet presAssocID="{41869BD0-6CDF-4A11-B760-77960CE4E729}" presName="childText" presStyleLbl="conFgAcc1" presStyleIdx="0" presStyleCnt="2">
        <dgm:presLayoutVars>
          <dgm:bulletEnabled val="1"/>
        </dgm:presLayoutVars>
      </dgm:prSet>
      <dgm:spPr/>
    </dgm:pt>
    <dgm:pt modelId="{01366A79-231B-476C-A06D-6AF4C39B125D}" type="pres">
      <dgm:prSet presAssocID="{A0993828-23AB-484A-8627-9EE8F04D3FFE}" presName="spaceBetweenRectangles" presStyleCnt="0"/>
      <dgm:spPr/>
    </dgm:pt>
    <dgm:pt modelId="{9CF9A65D-BDAA-4E32-91F5-73E5B6D55A52}" type="pres">
      <dgm:prSet presAssocID="{90342913-ED79-4C24-9C6B-2EF2768AB4CA}" presName="parentLin" presStyleCnt="0"/>
      <dgm:spPr/>
    </dgm:pt>
    <dgm:pt modelId="{9E19346B-2DE1-44F4-A955-BE821028114E}" type="pres">
      <dgm:prSet presAssocID="{90342913-ED79-4C24-9C6B-2EF2768AB4CA}" presName="parentLeftMargin" presStyleLbl="node1" presStyleIdx="0" presStyleCnt="2"/>
      <dgm:spPr/>
    </dgm:pt>
    <dgm:pt modelId="{7F84AEA9-C320-4E0B-926F-61D38ED1B863}" type="pres">
      <dgm:prSet presAssocID="{90342913-ED79-4C24-9C6B-2EF2768AB4C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2912BC6-7A9A-4F70-A100-91FC90CFC021}" type="pres">
      <dgm:prSet presAssocID="{90342913-ED79-4C24-9C6B-2EF2768AB4CA}" presName="negativeSpace" presStyleCnt="0"/>
      <dgm:spPr/>
    </dgm:pt>
    <dgm:pt modelId="{686478AA-C47E-48F4-A42A-D8F37DAA9004}" type="pres">
      <dgm:prSet presAssocID="{90342913-ED79-4C24-9C6B-2EF2768AB4C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9A6F900-9390-4708-ADB4-BB77280903FF}" type="presOf" srcId="{C9E0E7A5-A5D8-4D8B-BF21-2A1E33F5E7DE}" destId="{88B5502D-7BF8-4358-8260-C0302D59E608}" srcOrd="0" destOrd="0" presId="urn:microsoft.com/office/officeart/2005/8/layout/list1"/>
    <dgm:cxn modelId="{89FD671B-4231-420D-8233-AA3D8B0A6537}" type="presOf" srcId="{F173EC05-C58E-4607-9EB1-19D93EED5881}" destId="{E316329E-089D-434B-89CC-9AC73C2200AF}" srcOrd="0" destOrd="0" presId="urn:microsoft.com/office/officeart/2005/8/layout/list1"/>
    <dgm:cxn modelId="{5C0A802A-30C4-425F-B051-EAF40223EDE1}" srcId="{41869BD0-6CDF-4A11-B760-77960CE4E729}" destId="{73792F05-06EE-482C-A011-907DA05897DC}" srcOrd="2" destOrd="0" parTransId="{50CA4758-3EC6-4396-BE8F-5CCC886837A8}" sibTransId="{27F4CD0A-4A28-47E4-9EB6-E6764BB61C66}"/>
    <dgm:cxn modelId="{8BCCBD62-9C69-4257-ABB2-669444CB7994}" srcId="{90342913-ED79-4C24-9C6B-2EF2768AB4CA}" destId="{E3A00D2F-E36A-48B1-90F2-3178F02ED3E4}" srcOrd="2" destOrd="0" parTransId="{8016AB71-3D22-4A09-92AC-6EE97FA2D2DD}" sibTransId="{FD180779-F3BF-46D7-905D-D9AC42EF9DFC}"/>
    <dgm:cxn modelId="{BAF5A745-21C1-40E4-BE87-79F44B94E5DB}" srcId="{90342913-ED79-4C24-9C6B-2EF2768AB4CA}" destId="{1F516DCF-98CA-4529-AB42-BACFF3207DC2}" srcOrd="0" destOrd="0" parTransId="{47D452EB-6D94-452C-A463-FA78D947DFCF}" sibTransId="{A126898C-919F-454D-9CDA-C394DB5C9F63}"/>
    <dgm:cxn modelId="{08664369-0213-4A7F-86FD-FDA882C03746}" type="presOf" srcId="{90342913-ED79-4C24-9C6B-2EF2768AB4CA}" destId="{9E19346B-2DE1-44F4-A955-BE821028114E}" srcOrd="0" destOrd="0" presId="urn:microsoft.com/office/officeart/2005/8/layout/list1"/>
    <dgm:cxn modelId="{BCB2096A-F8CA-4A9B-8AB6-76D839747537}" srcId="{41869BD0-6CDF-4A11-B760-77960CE4E729}" destId="{7A52362A-2719-41AB-897D-502F4B52D941}" srcOrd="1" destOrd="0" parTransId="{CA8D9FD4-1C63-4D7D-952B-64EFC8F1EC26}" sibTransId="{60E439AA-1642-4353-8657-EF368F88822A}"/>
    <dgm:cxn modelId="{A0AF256F-D10A-48C5-9DBC-02596065BFA2}" srcId="{F173EC05-C58E-4607-9EB1-19D93EED5881}" destId="{41869BD0-6CDF-4A11-B760-77960CE4E729}" srcOrd="0" destOrd="0" parTransId="{55E422F1-766C-4846-8F76-285A9E09E99F}" sibTransId="{A0993828-23AB-484A-8627-9EE8F04D3FFE}"/>
    <dgm:cxn modelId="{7D2A6E70-6A5D-4828-A750-B259F6C2F835}" type="presOf" srcId="{90342913-ED79-4C24-9C6B-2EF2768AB4CA}" destId="{7F84AEA9-C320-4E0B-926F-61D38ED1B863}" srcOrd="1" destOrd="0" presId="urn:microsoft.com/office/officeart/2005/8/layout/list1"/>
    <dgm:cxn modelId="{4F186585-4D3C-40BC-858C-A433395FBC75}" srcId="{41869BD0-6CDF-4A11-B760-77960CE4E729}" destId="{472C880F-458A-49A4-BA34-38722F34AC93}" srcOrd="3" destOrd="0" parTransId="{4E11821E-4729-477A-9390-AE8CB18BF4CF}" sibTransId="{556A203D-D89E-4571-A74B-87A3C638578A}"/>
    <dgm:cxn modelId="{88599288-4433-4C3A-A919-792491BAA299}" type="presOf" srcId="{472C880F-458A-49A4-BA34-38722F34AC93}" destId="{88B5502D-7BF8-4358-8260-C0302D59E608}" srcOrd="0" destOrd="3" presId="urn:microsoft.com/office/officeart/2005/8/layout/list1"/>
    <dgm:cxn modelId="{47B77598-6E11-4FE3-ACE7-98E0D634955D}" type="presOf" srcId="{7A52362A-2719-41AB-897D-502F4B52D941}" destId="{88B5502D-7BF8-4358-8260-C0302D59E608}" srcOrd="0" destOrd="1" presId="urn:microsoft.com/office/officeart/2005/8/layout/list1"/>
    <dgm:cxn modelId="{461E32A9-2A9D-4516-AE4B-D12BD0754FD3}" type="presOf" srcId="{6FA34B39-1948-4412-A5BA-F513B68BE80D}" destId="{686478AA-C47E-48F4-A42A-D8F37DAA9004}" srcOrd="0" destOrd="1" presId="urn:microsoft.com/office/officeart/2005/8/layout/list1"/>
    <dgm:cxn modelId="{DE4115B9-40CB-4245-8CA5-DF8048E72D8D}" srcId="{90342913-ED79-4C24-9C6B-2EF2768AB4CA}" destId="{6FA34B39-1948-4412-A5BA-F513B68BE80D}" srcOrd="1" destOrd="0" parTransId="{8D592E7E-911C-4DCC-8BF3-0C256F951B14}" sibTransId="{D7697432-A628-4017-A8CD-260CD3701CCA}"/>
    <dgm:cxn modelId="{835B8FB9-78FC-4F44-A6FC-FCF81B0FE814}" srcId="{F173EC05-C58E-4607-9EB1-19D93EED5881}" destId="{90342913-ED79-4C24-9C6B-2EF2768AB4CA}" srcOrd="1" destOrd="0" parTransId="{74BAEF84-ECF3-4710-A642-72D49F98F07C}" sibTransId="{684E778B-A62F-4B45-9B16-97DC40E2F6AD}"/>
    <dgm:cxn modelId="{09B01AC4-CADE-424E-9D5B-CE47067EF77F}" type="presOf" srcId="{41869BD0-6CDF-4A11-B760-77960CE4E729}" destId="{499FDAC3-B725-4C33-BD25-5C9BDD4AAA80}" srcOrd="0" destOrd="0" presId="urn:microsoft.com/office/officeart/2005/8/layout/list1"/>
    <dgm:cxn modelId="{E47B9BCE-5E72-4639-8692-3C71EAF08069}" type="presOf" srcId="{41869BD0-6CDF-4A11-B760-77960CE4E729}" destId="{B5C06DA7-7E72-485D-8128-481030F8AE95}" srcOrd="1" destOrd="0" presId="urn:microsoft.com/office/officeart/2005/8/layout/list1"/>
    <dgm:cxn modelId="{7F5AF6DC-7D07-46A4-BFF8-FA7A3AE6E356}" type="presOf" srcId="{1F516DCF-98CA-4529-AB42-BACFF3207DC2}" destId="{686478AA-C47E-48F4-A42A-D8F37DAA9004}" srcOrd="0" destOrd="0" presId="urn:microsoft.com/office/officeart/2005/8/layout/list1"/>
    <dgm:cxn modelId="{D53DB1EB-C2C0-447D-9F8A-AC0F26C31DF7}" type="presOf" srcId="{E3A00D2F-E36A-48B1-90F2-3178F02ED3E4}" destId="{686478AA-C47E-48F4-A42A-D8F37DAA9004}" srcOrd="0" destOrd="2" presId="urn:microsoft.com/office/officeart/2005/8/layout/list1"/>
    <dgm:cxn modelId="{D6AB24FA-9DC2-438D-B4DE-1F2E837931B5}" type="presOf" srcId="{73792F05-06EE-482C-A011-907DA05897DC}" destId="{88B5502D-7BF8-4358-8260-C0302D59E608}" srcOrd="0" destOrd="2" presId="urn:microsoft.com/office/officeart/2005/8/layout/list1"/>
    <dgm:cxn modelId="{267BCBFE-DBF9-4E9A-8B98-C3F3D3D8F3C4}" srcId="{41869BD0-6CDF-4A11-B760-77960CE4E729}" destId="{C9E0E7A5-A5D8-4D8B-BF21-2A1E33F5E7DE}" srcOrd="0" destOrd="0" parTransId="{F4F63B55-9720-4870-B5E4-D384BF33DB83}" sibTransId="{8128B7BB-F255-47CA-8819-F4596E99F3FE}"/>
    <dgm:cxn modelId="{19BC484B-9C2A-4544-A635-F7BE5B6A28F6}" type="presParOf" srcId="{E316329E-089D-434B-89CC-9AC73C2200AF}" destId="{920549E4-7489-47E6-99CA-7DF402E78F80}" srcOrd="0" destOrd="0" presId="urn:microsoft.com/office/officeart/2005/8/layout/list1"/>
    <dgm:cxn modelId="{FCDC8E98-A2DD-4AFA-B68F-C10E943B56A8}" type="presParOf" srcId="{920549E4-7489-47E6-99CA-7DF402E78F80}" destId="{499FDAC3-B725-4C33-BD25-5C9BDD4AAA80}" srcOrd="0" destOrd="0" presId="urn:microsoft.com/office/officeart/2005/8/layout/list1"/>
    <dgm:cxn modelId="{2B748E05-DB43-4D1B-B768-0B513825F96B}" type="presParOf" srcId="{920549E4-7489-47E6-99CA-7DF402E78F80}" destId="{B5C06DA7-7E72-485D-8128-481030F8AE95}" srcOrd="1" destOrd="0" presId="urn:microsoft.com/office/officeart/2005/8/layout/list1"/>
    <dgm:cxn modelId="{3287B911-FC0F-4E1D-B7CE-23D00CEF2855}" type="presParOf" srcId="{E316329E-089D-434B-89CC-9AC73C2200AF}" destId="{1ED15D72-3B3A-480E-9A7F-6CB4C242D86D}" srcOrd="1" destOrd="0" presId="urn:microsoft.com/office/officeart/2005/8/layout/list1"/>
    <dgm:cxn modelId="{1A5D6A17-7856-44E6-B36D-FBB59124CF30}" type="presParOf" srcId="{E316329E-089D-434B-89CC-9AC73C2200AF}" destId="{88B5502D-7BF8-4358-8260-C0302D59E608}" srcOrd="2" destOrd="0" presId="urn:microsoft.com/office/officeart/2005/8/layout/list1"/>
    <dgm:cxn modelId="{298473F1-E452-4BBB-851E-EF36D344FB1C}" type="presParOf" srcId="{E316329E-089D-434B-89CC-9AC73C2200AF}" destId="{01366A79-231B-476C-A06D-6AF4C39B125D}" srcOrd="3" destOrd="0" presId="urn:microsoft.com/office/officeart/2005/8/layout/list1"/>
    <dgm:cxn modelId="{9DB25AC9-A2D9-4CBA-9EE6-536BB627F07F}" type="presParOf" srcId="{E316329E-089D-434B-89CC-9AC73C2200AF}" destId="{9CF9A65D-BDAA-4E32-91F5-73E5B6D55A52}" srcOrd="4" destOrd="0" presId="urn:microsoft.com/office/officeart/2005/8/layout/list1"/>
    <dgm:cxn modelId="{19659F08-9A56-4E28-8536-5137B2F8C68F}" type="presParOf" srcId="{9CF9A65D-BDAA-4E32-91F5-73E5B6D55A52}" destId="{9E19346B-2DE1-44F4-A955-BE821028114E}" srcOrd="0" destOrd="0" presId="urn:microsoft.com/office/officeart/2005/8/layout/list1"/>
    <dgm:cxn modelId="{AC22AD24-8A67-4648-A69A-750E96FAF4DC}" type="presParOf" srcId="{9CF9A65D-BDAA-4E32-91F5-73E5B6D55A52}" destId="{7F84AEA9-C320-4E0B-926F-61D38ED1B863}" srcOrd="1" destOrd="0" presId="urn:microsoft.com/office/officeart/2005/8/layout/list1"/>
    <dgm:cxn modelId="{77B5F62C-2126-41C2-8E86-0CEDBB8F88F7}" type="presParOf" srcId="{E316329E-089D-434B-89CC-9AC73C2200AF}" destId="{F2912BC6-7A9A-4F70-A100-91FC90CFC021}" srcOrd="5" destOrd="0" presId="urn:microsoft.com/office/officeart/2005/8/layout/list1"/>
    <dgm:cxn modelId="{8B51A6C6-640A-48BD-A467-FA52870F4DC3}" type="presParOf" srcId="{E316329E-089D-434B-89CC-9AC73C2200AF}" destId="{686478AA-C47E-48F4-A42A-D8F37DAA900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82F7F-E505-4DC1-9106-5DAE2569E668}">
      <dsp:nvSpPr>
        <dsp:cNvPr id="0" name=""/>
        <dsp:cNvSpPr/>
      </dsp:nvSpPr>
      <dsp:spPr>
        <a:xfrm>
          <a:off x="0" y="477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C7E86-21A7-4324-B90F-AD6774F3529D}">
      <dsp:nvSpPr>
        <dsp:cNvPr id="0" name=""/>
        <dsp:cNvSpPr/>
      </dsp:nvSpPr>
      <dsp:spPr>
        <a:xfrm>
          <a:off x="198881" y="148405"/>
          <a:ext cx="361601" cy="361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AD6AC-7BF2-4B35-88CD-8E6F9D8413DD}">
      <dsp:nvSpPr>
        <dsp:cNvPr id="0" name=""/>
        <dsp:cNvSpPr/>
      </dsp:nvSpPr>
      <dsp:spPr>
        <a:xfrm>
          <a:off x="759363" y="0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 different franchise opportunities</a:t>
          </a:r>
        </a:p>
      </dsp:txBody>
      <dsp:txXfrm>
        <a:off x="759363" y="0"/>
        <a:ext cx="5485901" cy="657457"/>
      </dsp:txXfrm>
    </dsp:sp>
    <dsp:sp modelId="{F9E85E20-98A2-4EA3-A363-86C0135EF9AB}">
      <dsp:nvSpPr>
        <dsp:cNvPr id="0" name=""/>
        <dsp:cNvSpPr/>
      </dsp:nvSpPr>
      <dsp:spPr>
        <a:xfrm>
          <a:off x="0" y="822299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1CE5C-CB2B-43EA-B583-B2FC6C9A16AB}">
      <dsp:nvSpPr>
        <dsp:cNvPr id="0" name=""/>
        <dsp:cNvSpPr/>
      </dsp:nvSpPr>
      <dsp:spPr>
        <a:xfrm>
          <a:off x="198881" y="970227"/>
          <a:ext cx="361601" cy="361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5146D-2248-4371-8008-CAB1F3DDB4B4}">
      <dsp:nvSpPr>
        <dsp:cNvPr id="0" name=""/>
        <dsp:cNvSpPr/>
      </dsp:nvSpPr>
      <dsp:spPr>
        <a:xfrm>
          <a:off x="759363" y="82229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Review the Franchise Disclosure Document (FDD)</a:t>
          </a:r>
        </a:p>
      </dsp:txBody>
      <dsp:txXfrm>
        <a:off x="759363" y="822299"/>
        <a:ext cx="5485901" cy="657457"/>
      </dsp:txXfrm>
    </dsp:sp>
    <dsp:sp modelId="{AA6A3A6A-E56E-477D-9F5D-D78ADA67EF28}">
      <dsp:nvSpPr>
        <dsp:cNvPr id="0" name=""/>
        <dsp:cNvSpPr/>
      </dsp:nvSpPr>
      <dsp:spPr>
        <a:xfrm>
          <a:off x="0" y="1644122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88E8B-7353-44EE-9E37-0171FFC02CE0}">
      <dsp:nvSpPr>
        <dsp:cNvPr id="0" name=""/>
        <dsp:cNvSpPr/>
      </dsp:nvSpPr>
      <dsp:spPr>
        <a:xfrm>
          <a:off x="198881" y="1792050"/>
          <a:ext cx="361601" cy="361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4B6FC-568D-4C14-8A5E-A97880A4E03D}">
      <dsp:nvSpPr>
        <dsp:cNvPr id="0" name=""/>
        <dsp:cNvSpPr/>
      </dsp:nvSpPr>
      <dsp:spPr>
        <a:xfrm>
          <a:off x="759363" y="1644122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Speak with current and former franchisees</a:t>
          </a:r>
        </a:p>
      </dsp:txBody>
      <dsp:txXfrm>
        <a:off x="759363" y="1644122"/>
        <a:ext cx="5485901" cy="657457"/>
      </dsp:txXfrm>
    </dsp:sp>
    <dsp:sp modelId="{8DB74B33-5C2B-4EB5-BAEC-6E1E268DE5EA}">
      <dsp:nvSpPr>
        <dsp:cNvPr id="0" name=""/>
        <dsp:cNvSpPr/>
      </dsp:nvSpPr>
      <dsp:spPr>
        <a:xfrm>
          <a:off x="0" y="2465944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73D84-BBD6-4140-B87B-943625239BCC}">
      <dsp:nvSpPr>
        <dsp:cNvPr id="0" name=""/>
        <dsp:cNvSpPr/>
      </dsp:nvSpPr>
      <dsp:spPr>
        <a:xfrm>
          <a:off x="198881" y="2613872"/>
          <a:ext cx="361601" cy="3616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5CA6E-6A96-4AD5-9804-64F8725D79CD}">
      <dsp:nvSpPr>
        <dsp:cNvPr id="0" name=""/>
        <dsp:cNvSpPr/>
      </dsp:nvSpPr>
      <dsp:spPr>
        <a:xfrm>
          <a:off x="759363" y="2465944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Secure financing</a:t>
          </a:r>
        </a:p>
      </dsp:txBody>
      <dsp:txXfrm>
        <a:off x="759363" y="2465944"/>
        <a:ext cx="5485901" cy="657457"/>
      </dsp:txXfrm>
    </dsp:sp>
    <dsp:sp modelId="{7D9853A3-E1E6-480F-8674-BB11E783B659}">
      <dsp:nvSpPr>
        <dsp:cNvPr id="0" name=""/>
        <dsp:cNvSpPr/>
      </dsp:nvSpPr>
      <dsp:spPr>
        <a:xfrm>
          <a:off x="0" y="3287766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82FC5-CC7A-4753-A677-F80E5061FDF8}">
      <dsp:nvSpPr>
        <dsp:cNvPr id="0" name=""/>
        <dsp:cNvSpPr/>
      </dsp:nvSpPr>
      <dsp:spPr>
        <a:xfrm>
          <a:off x="198881" y="3435694"/>
          <a:ext cx="361601" cy="3616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26D96-A6E1-4DB7-9616-CC5AA6150499}">
      <dsp:nvSpPr>
        <dsp:cNvPr id="0" name=""/>
        <dsp:cNvSpPr/>
      </dsp:nvSpPr>
      <dsp:spPr>
        <a:xfrm>
          <a:off x="759363" y="3287766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Sign the franchise agreement</a:t>
          </a:r>
        </a:p>
      </dsp:txBody>
      <dsp:txXfrm>
        <a:off x="759363" y="3287766"/>
        <a:ext cx="5485901" cy="657457"/>
      </dsp:txXfrm>
    </dsp:sp>
    <dsp:sp modelId="{6DE5EA6F-A1F1-46D1-9F5C-025ABAE55FCE}">
      <dsp:nvSpPr>
        <dsp:cNvPr id="0" name=""/>
        <dsp:cNvSpPr/>
      </dsp:nvSpPr>
      <dsp:spPr>
        <a:xfrm>
          <a:off x="0" y="4109589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93A39-A467-46CE-BD9F-3EF00FCFF7A0}">
      <dsp:nvSpPr>
        <dsp:cNvPr id="0" name=""/>
        <dsp:cNvSpPr/>
      </dsp:nvSpPr>
      <dsp:spPr>
        <a:xfrm>
          <a:off x="198881" y="4257517"/>
          <a:ext cx="361601" cy="3616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A2B3C-3747-49CE-855A-BD3B2554631F}">
      <dsp:nvSpPr>
        <dsp:cNvPr id="0" name=""/>
        <dsp:cNvSpPr/>
      </dsp:nvSpPr>
      <dsp:spPr>
        <a:xfrm>
          <a:off x="759363" y="410958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Complete training</a:t>
          </a:r>
        </a:p>
      </dsp:txBody>
      <dsp:txXfrm>
        <a:off x="759363" y="4109589"/>
        <a:ext cx="5485901" cy="657457"/>
      </dsp:txXfrm>
    </dsp:sp>
    <dsp:sp modelId="{AEBE62EF-723F-4C04-8B03-F8177B30807D}">
      <dsp:nvSpPr>
        <dsp:cNvPr id="0" name=""/>
        <dsp:cNvSpPr/>
      </dsp:nvSpPr>
      <dsp:spPr>
        <a:xfrm>
          <a:off x="0" y="4931411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C2238-1298-450D-A42F-1364DADB5E5F}">
      <dsp:nvSpPr>
        <dsp:cNvPr id="0" name=""/>
        <dsp:cNvSpPr/>
      </dsp:nvSpPr>
      <dsp:spPr>
        <a:xfrm>
          <a:off x="198881" y="5079339"/>
          <a:ext cx="361601" cy="36160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B1B11-65D2-4748-A4E8-C305BB8471C0}">
      <dsp:nvSpPr>
        <dsp:cNvPr id="0" name=""/>
        <dsp:cNvSpPr/>
      </dsp:nvSpPr>
      <dsp:spPr>
        <a:xfrm>
          <a:off x="759363" y="4931411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Open your franchise location</a:t>
          </a:r>
        </a:p>
      </dsp:txBody>
      <dsp:txXfrm>
        <a:off x="759363" y="4931411"/>
        <a:ext cx="5485901" cy="657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FCBF0-CCD9-48FE-8FAE-76A2BE2A06AF}">
      <dsp:nvSpPr>
        <dsp:cNvPr id="0" name=""/>
        <dsp:cNvSpPr/>
      </dsp:nvSpPr>
      <dsp:spPr>
        <a:xfrm>
          <a:off x="5125841" y="1512103"/>
          <a:ext cx="1451543" cy="690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761"/>
              </a:lnTo>
              <a:lnTo>
                <a:pt x="1451543" y="470761"/>
              </a:lnTo>
              <a:lnTo>
                <a:pt x="1451543" y="6908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B4DC3-1EE5-48C9-8FDD-7F290125130D}">
      <dsp:nvSpPr>
        <dsp:cNvPr id="0" name=""/>
        <dsp:cNvSpPr/>
      </dsp:nvSpPr>
      <dsp:spPr>
        <a:xfrm>
          <a:off x="3674298" y="1512103"/>
          <a:ext cx="1451543" cy="690802"/>
        </a:xfrm>
        <a:custGeom>
          <a:avLst/>
          <a:gdLst/>
          <a:ahLst/>
          <a:cxnLst/>
          <a:rect l="0" t="0" r="0" b="0"/>
          <a:pathLst>
            <a:path>
              <a:moveTo>
                <a:pt x="1451543" y="0"/>
              </a:moveTo>
              <a:lnTo>
                <a:pt x="1451543" y="470761"/>
              </a:lnTo>
              <a:lnTo>
                <a:pt x="0" y="470761"/>
              </a:lnTo>
              <a:lnTo>
                <a:pt x="0" y="6908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11543-D85D-4225-A8D3-3F562B18C81E}">
      <dsp:nvSpPr>
        <dsp:cNvPr id="0" name=""/>
        <dsp:cNvSpPr/>
      </dsp:nvSpPr>
      <dsp:spPr>
        <a:xfrm>
          <a:off x="3938215" y="3818"/>
          <a:ext cx="2375252" cy="1508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67934-6353-4355-9B7F-0D823A60CDCC}">
      <dsp:nvSpPr>
        <dsp:cNvPr id="0" name=""/>
        <dsp:cNvSpPr/>
      </dsp:nvSpPr>
      <dsp:spPr>
        <a:xfrm>
          <a:off x="4202132" y="254539"/>
          <a:ext cx="2375252" cy="1508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Two Documents Required:</a:t>
          </a:r>
        </a:p>
      </dsp:txBody>
      <dsp:txXfrm>
        <a:off x="4246308" y="298715"/>
        <a:ext cx="2286900" cy="1419933"/>
      </dsp:txXfrm>
    </dsp:sp>
    <dsp:sp modelId="{ED26E832-6F7F-4A07-8201-95CED44A5234}">
      <dsp:nvSpPr>
        <dsp:cNvPr id="0" name=""/>
        <dsp:cNvSpPr/>
      </dsp:nvSpPr>
      <dsp:spPr>
        <a:xfrm>
          <a:off x="2486672" y="2202905"/>
          <a:ext cx="2375252" cy="15082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8962A-6BB3-467D-9366-56DAABB8C78B}">
      <dsp:nvSpPr>
        <dsp:cNvPr id="0" name=""/>
        <dsp:cNvSpPr/>
      </dsp:nvSpPr>
      <dsp:spPr>
        <a:xfrm>
          <a:off x="2750589" y="2453626"/>
          <a:ext cx="2375252" cy="1508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Franchise Disclosure Document</a:t>
          </a:r>
        </a:p>
      </dsp:txBody>
      <dsp:txXfrm>
        <a:off x="2794765" y="2497802"/>
        <a:ext cx="2286900" cy="1419933"/>
      </dsp:txXfrm>
    </dsp:sp>
    <dsp:sp modelId="{E070BB3B-B551-4990-9FF4-21A5668C8379}">
      <dsp:nvSpPr>
        <dsp:cNvPr id="0" name=""/>
        <dsp:cNvSpPr/>
      </dsp:nvSpPr>
      <dsp:spPr>
        <a:xfrm>
          <a:off x="5389758" y="2202905"/>
          <a:ext cx="2375252" cy="15082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AC6A9-CCF1-4413-8A44-F41B76DA0C6C}">
      <dsp:nvSpPr>
        <dsp:cNvPr id="0" name=""/>
        <dsp:cNvSpPr/>
      </dsp:nvSpPr>
      <dsp:spPr>
        <a:xfrm>
          <a:off x="5653675" y="2453626"/>
          <a:ext cx="2375252" cy="1508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Franchise Agreement</a:t>
          </a:r>
        </a:p>
      </dsp:txBody>
      <dsp:txXfrm>
        <a:off x="5697851" y="2497802"/>
        <a:ext cx="2286900" cy="1419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6F556-90D9-4F4C-AECA-8CF23DF91023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200" kern="1200" dirty="0">
              <a:latin typeface="+mj-lt"/>
              <a:ea typeface="MS PGothic" charset="0"/>
              <a:cs typeface="Calibri" panose="020F0502020204030204" pitchFamily="34" charset="0"/>
            </a:rPr>
            <a:t>Terms and Conditions</a:t>
          </a:r>
          <a:endParaRPr lang="en-US" sz="3200" kern="1200" dirty="0"/>
        </a:p>
      </dsp:txBody>
      <dsp:txXfrm>
        <a:off x="1221978" y="2645"/>
        <a:ext cx="2706687" cy="1624012"/>
      </dsp:txXfrm>
    </dsp:sp>
    <dsp:sp modelId="{4346EF5E-FC67-4BED-BC3D-5AC2FBC0C8DB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2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  <a:ea typeface="MS PGothic" charset="0"/>
              <a:cs typeface="Calibri" panose="020F0502020204030204" pitchFamily="34" charset="0"/>
            </a:rPr>
            <a:t>Fees and Other Payments</a:t>
          </a:r>
          <a:endParaRPr lang="en-US" sz="32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4199334" y="2645"/>
        <a:ext cx="2706687" cy="1624012"/>
      </dsp:txXfrm>
    </dsp:sp>
    <dsp:sp modelId="{DA2CBFF7-A8C2-42B7-B153-6FE1E23F5B08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200" kern="1200" dirty="0">
              <a:latin typeface="+mj-lt"/>
              <a:ea typeface="MS PGothic" charset="0"/>
              <a:cs typeface="Calibri" panose="020F0502020204030204" pitchFamily="34" charset="0"/>
            </a:rPr>
            <a:t>Training and Support</a:t>
          </a:r>
          <a:endParaRPr lang="en-US" sz="3200" kern="1200" dirty="0"/>
        </a:p>
      </dsp:txBody>
      <dsp:txXfrm>
        <a:off x="1221978" y="1897327"/>
        <a:ext cx="2706687" cy="1624012"/>
      </dsp:txXfrm>
    </dsp:sp>
    <dsp:sp modelId="{458044FE-C287-4A2D-8DF0-011D7FC1B3CF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200" kern="1200" dirty="0">
              <a:latin typeface="+mj-lt"/>
              <a:ea typeface="MS PGothic" charset="0"/>
              <a:cs typeface="Calibri" panose="020F0502020204030204" pitchFamily="34" charset="0"/>
            </a:rPr>
            <a:t>Specific Operational Requirements</a:t>
          </a:r>
          <a:endParaRPr lang="en-US" sz="3200" kern="1200" dirty="0"/>
        </a:p>
      </dsp:txBody>
      <dsp:txXfrm>
        <a:off x="4199334" y="1897327"/>
        <a:ext cx="2706687" cy="1624012"/>
      </dsp:txXfrm>
    </dsp:sp>
    <dsp:sp modelId="{4E8B741D-4648-43AB-92B9-27231FF14286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200" kern="1200" dirty="0">
              <a:latin typeface="+mj-lt"/>
              <a:ea typeface="MS PGothic" charset="0"/>
              <a:cs typeface="Calibri" panose="020F0502020204030204" pitchFamily="34" charset="0"/>
            </a:rPr>
            <a:t>Conflict Resolution</a:t>
          </a:r>
        </a:p>
      </dsp:txBody>
      <dsp:txXfrm>
        <a:off x="1221978" y="3792008"/>
        <a:ext cx="2706687" cy="1624012"/>
      </dsp:txXfrm>
    </dsp:sp>
    <dsp:sp modelId="{7E86E77A-73C8-495B-84F5-F7929A69CE81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200" kern="1200" dirty="0">
              <a:latin typeface="+mj-lt"/>
              <a:ea typeface="MS PGothic" charset="0"/>
              <a:cs typeface="Calibri" panose="020F0502020204030204" pitchFamily="34" charset="0"/>
            </a:rPr>
            <a:t>Assigned Territory</a:t>
          </a:r>
        </a:p>
      </dsp:txBody>
      <dsp:txXfrm>
        <a:off x="4199334" y="3792008"/>
        <a:ext cx="2706687" cy="1624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B65D0-FA1E-49D9-B0B7-46C5CEA5E4E0}">
      <dsp:nvSpPr>
        <dsp:cNvPr id="0" name=""/>
        <dsp:cNvSpPr/>
      </dsp:nvSpPr>
      <dsp:spPr>
        <a:xfrm>
          <a:off x="0" y="0"/>
          <a:ext cx="8809893" cy="1468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33F6981-10BC-4198-B27A-3580C207306B}">
      <dsp:nvSpPr>
        <dsp:cNvPr id="0" name=""/>
        <dsp:cNvSpPr/>
      </dsp:nvSpPr>
      <dsp:spPr>
        <a:xfrm>
          <a:off x="444183" y="331011"/>
          <a:ext cx="807606" cy="8076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1AEA7-EB29-4D1F-B66B-65EAAC4332F9}">
      <dsp:nvSpPr>
        <dsp:cNvPr id="0" name=""/>
        <dsp:cNvSpPr/>
      </dsp:nvSpPr>
      <dsp:spPr>
        <a:xfrm>
          <a:off x="1695973" y="627"/>
          <a:ext cx="3964451" cy="14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3" tIns="155403" rIns="155403" bIns="1554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1  Initial Franchise Fee</a:t>
          </a:r>
        </a:p>
      </dsp:txBody>
      <dsp:txXfrm>
        <a:off x="1695973" y="627"/>
        <a:ext cx="3964451" cy="1468375"/>
      </dsp:txXfrm>
    </dsp:sp>
    <dsp:sp modelId="{CDFF50AC-0354-4218-9EC6-932E7827E024}">
      <dsp:nvSpPr>
        <dsp:cNvPr id="0" name=""/>
        <dsp:cNvSpPr/>
      </dsp:nvSpPr>
      <dsp:spPr>
        <a:xfrm>
          <a:off x="5660425" y="627"/>
          <a:ext cx="3149467" cy="14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3" tIns="155403" rIns="155403" bIns="15540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One-time payment to join the franchise system</a:t>
          </a:r>
        </a:p>
      </dsp:txBody>
      <dsp:txXfrm>
        <a:off x="5660425" y="627"/>
        <a:ext cx="3149467" cy="1468375"/>
      </dsp:txXfrm>
    </dsp:sp>
    <dsp:sp modelId="{29B42E2E-A5A7-4A1D-B7EC-42BE33D1E01B}">
      <dsp:nvSpPr>
        <dsp:cNvPr id="0" name=""/>
        <dsp:cNvSpPr/>
      </dsp:nvSpPr>
      <dsp:spPr>
        <a:xfrm>
          <a:off x="0" y="1863966"/>
          <a:ext cx="8809893" cy="1468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91B0CEC-7F97-421F-A679-294758EA12EB}">
      <dsp:nvSpPr>
        <dsp:cNvPr id="0" name=""/>
        <dsp:cNvSpPr/>
      </dsp:nvSpPr>
      <dsp:spPr>
        <a:xfrm>
          <a:off x="444183" y="2166481"/>
          <a:ext cx="807606" cy="8076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76D05-9E0F-4F2B-93BC-C4A6C2100FB0}">
      <dsp:nvSpPr>
        <dsp:cNvPr id="0" name=""/>
        <dsp:cNvSpPr/>
      </dsp:nvSpPr>
      <dsp:spPr>
        <a:xfrm>
          <a:off x="1695973" y="1836096"/>
          <a:ext cx="3964451" cy="14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3" tIns="155403" rIns="155403" bIns="1554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2  Ongoing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Royalty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Fees</a:t>
          </a:r>
        </a:p>
      </dsp:txBody>
      <dsp:txXfrm>
        <a:off x="1695973" y="1836096"/>
        <a:ext cx="3964451" cy="1468375"/>
      </dsp:txXfrm>
    </dsp:sp>
    <dsp:sp modelId="{56D72596-055A-469F-B9E8-D6AD3483117F}">
      <dsp:nvSpPr>
        <dsp:cNvPr id="0" name=""/>
        <dsp:cNvSpPr/>
      </dsp:nvSpPr>
      <dsp:spPr>
        <a:xfrm>
          <a:off x="5660425" y="1836096"/>
          <a:ext cx="3149467" cy="14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3" tIns="155403" rIns="155403" bIns="15540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Regular payments based on a percentage of sales</a:t>
          </a:r>
        </a:p>
      </dsp:txBody>
      <dsp:txXfrm>
        <a:off x="5660425" y="1836096"/>
        <a:ext cx="3149467" cy="1468375"/>
      </dsp:txXfrm>
    </dsp:sp>
    <dsp:sp modelId="{774D453A-D675-4348-BE63-3DDA64429E96}">
      <dsp:nvSpPr>
        <dsp:cNvPr id="0" name=""/>
        <dsp:cNvSpPr/>
      </dsp:nvSpPr>
      <dsp:spPr>
        <a:xfrm>
          <a:off x="0" y="3671566"/>
          <a:ext cx="8809893" cy="1468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22AC3D9-CACB-4D56-8B2B-80FFF4881E9F}">
      <dsp:nvSpPr>
        <dsp:cNvPr id="0" name=""/>
        <dsp:cNvSpPr/>
      </dsp:nvSpPr>
      <dsp:spPr>
        <a:xfrm>
          <a:off x="444183" y="4001950"/>
          <a:ext cx="807606" cy="8076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360D43-3214-4033-BFAC-D5649BA587DC}">
      <dsp:nvSpPr>
        <dsp:cNvPr id="0" name=""/>
        <dsp:cNvSpPr/>
      </dsp:nvSpPr>
      <dsp:spPr>
        <a:xfrm>
          <a:off x="1695973" y="3671566"/>
          <a:ext cx="3964451" cy="14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3" tIns="155403" rIns="155403" bIns="1554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3  Marketing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or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Advertising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Fees</a:t>
          </a:r>
        </a:p>
      </dsp:txBody>
      <dsp:txXfrm>
        <a:off x="1695973" y="3671566"/>
        <a:ext cx="3964451" cy="1468375"/>
      </dsp:txXfrm>
    </dsp:sp>
    <dsp:sp modelId="{F69AC0E6-9A34-4668-8DEC-65D42C0E9980}">
      <dsp:nvSpPr>
        <dsp:cNvPr id="0" name=""/>
        <dsp:cNvSpPr/>
      </dsp:nvSpPr>
      <dsp:spPr>
        <a:xfrm>
          <a:off x="5660425" y="3671566"/>
          <a:ext cx="3149467" cy="14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3" tIns="155403" rIns="155403" bIns="15540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Contribute to national or regional marketing efforts</a:t>
          </a:r>
        </a:p>
      </dsp:txBody>
      <dsp:txXfrm>
        <a:off x="5660425" y="3671566"/>
        <a:ext cx="3149467" cy="1468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85344-0A30-4D3A-974B-4F963A2F3159}">
      <dsp:nvSpPr>
        <dsp:cNvPr id="0" name=""/>
        <dsp:cNvSpPr/>
      </dsp:nvSpPr>
      <dsp:spPr>
        <a:xfrm>
          <a:off x="0" y="588409"/>
          <a:ext cx="6919898" cy="278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061" tIns="541528" rIns="53706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Less Risk </a:t>
          </a:r>
          <a:r>
            <a:rPr lang="en-US" sz="2600" kern="1200" dirty="0"/>
            <a:t>due to proven business model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Established brand recognition </a:t>
          </a:r>
          <a:r>
            <a:rPr lang="en-US" sz="2600" kern="1200" dirty="0"/>
            <a:t>to attract customers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Training and support </a:t>
          </a:r>
          <a:r>
            <a:rPr lang="en-US" sz="2600" kern="1200" dirty="0"/>
            <a:t>from the Franchisor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Marketing assistance </a:t>
          </a:r>
          <a:r>
            <a:rPr lang="en-US" sz="2600" kern="1200" dirty="0"/>
            <a:t>from the Franchisor</a:t>
          </a:r>
        </a:p>
      </dsp:txBody>
      <dsp:txXfrm>
        <a:off x="0" y="588409"/>
        <a:ext cx="6919898" cy="2784600"/>
      </dsp:txXfrm>
    </dsp:sp>
    <dsp:sp modelId="{A72BB6E4-DD6F-4876-BFA2-FA3C96BC85F6}">
      <dsp:nvSpPr>
        <dsp:cNvPr id="0" name=""/>
        <dsp:cNvSpPr/>
      </dsp:nvSpPr>
      <dsp:spPr>
        <a:xfrm>
          <a:off x="345994" y="204649"/>
          <a:ext cx="4843928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089" tIns="0" rIns="18308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For Franchisees:</a:t>
          </a:r>
        </a:p>
      </dsp:txBody>
      <dsp:txXfrm>
        <a:off x="383461" y="242116"/>
        <a:ext cx="4768994" cy="692586"/>
      </dsp:txXfrm>
    </dsp:sp>
    <dsp:sp modelId="{8E219D48-8580-4E4D-9E0A-8F3BCBB483BF}">
      <dsp:nvSpPr>
        <dsp:cNvPr id="0" name=""/>
        <dsp:cNvSpPr/>
      </dsp:nvSpPr>
      <dsp:spPr>
        <a:xfrm>
          <a:off x="0" y="3897169"/>
          <a:ext cx="6919898" cy="233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061" tIns="541528" rIns="53706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Rapid expansion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Additional revenue </a:t>
          </a:r>
          <a:r>
            <a:rPr lang="en-US" sz="2600" kern="1200" dirty="0"/>
            <a:t>through fees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Motivated franchisees </a:t>
          </a:r>
          <a:r>
            <a:rPr lang="en-US" sz="2600" kern="1200" dirty="0"/>
            <a:t>as business owners</a:t>
          </a:r>
        </a:p>
      </dsp:txBody>
      <dsp:txXfrm>
        <a:off x="0" y="3897169"/>
        <a:ext cx="6919898" cy="2334150"/>
      </dsp:txXfrm>
    </dsp:sp>
    <dsp:sp modelId="{2E19D8B5-00BB-4A1A-A052-02671B66FC31}">
      <dsp:nvSpPr>
        <dsp:cNvPr id="0" name=""/>
        <dsp:cNvSpPr/>
      </dsp:nvSpPr>
      <dsp:spPr>
        <a:xfrm>
          <a:off x="345994" y="3513409"/>
          <a:ext cx="4843928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089" tIns="0" rIns="18308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For Franchisors:</a:t>
          </a:r>
        </a:p>
      </dsp:txBody>
      <dsp:txXfrm>
        <a:off x="383461" y="3550876"/>
        <a:ext cx="4768994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5502D-7BF8-4358-8260-C0302D59E608}">
      <dsp:nvSpPr>
        <dsp:cNvPr id="0" name=""/>
        <dsp:cNvSpPr/>
      </dsp:nvSpPr>
      <dsp:spPr>
        <a:xfrm>
          <a:off x="0" y="481084"/>
          <a:ext cx="7957391" cy="244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582" tIns="645668" rIns="617582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High initial costs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Ongoing fees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Limited control </a:t>
          </a:r>
          <a:r>
            <a:rPr lang="en-US" sz="2500" kern="1200" dirty="0"/>
            <a:t>over business decisions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Potential for conflict </a:t>
          </a:r>
          <a:r>
            <a:rPr lang="en-US" sz="2500" kern="1200" dirty="0"/>
            <a:t>with franchisor</a:t>
          </a:r>
        </a:p>
      </dsp:txBody>
      <dsp:txXfrm>
        <a:off x="0" y="481084"/>
        <a:ext cx="7957391" cy="2441250"/>
      </dsp:txXfrm>
    </dsp:sp>
    <dsp:sp modelId="{B5C06DA7-7E72-485D-8128-481030F8AE95}">
      <dsp:nvSpPr>
        <dsp:cNvPr id="0" name=""/>
        <dsp:cNvSpPr/>
      </dsp:nvSpPr>
      <dsp:spPr>
        <a:xfrm>
          <a:off x="397869" y="23524"/>
          <a:ext cx="5570173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39" tIns="0" rIns="2105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 Franchisees:</a:t>
          </a:r>
        </a:p>
      </dsp:txBody>
      <dsp:txXfrm>
        <a:off x="442541" y="68196"/>
        <a:ext cx="5480829" cy="825776"/>
      </dsp:txXfrm>
    </dsp:sp>
    <dsp:sp modelId="{686478AA-C47E-48F4-A42A-D8F37DAA9004}">
      <dsp:nvSpPr>
        <dsp:cNvPr id="0" name=""/>
        <dsp:cNvSpPr/>
      </dsp:nvSpPr>
      <dsp:spPr>
        <a:xfrm>
          <a:off x="0" y="3547294"/>
          <a:ext cx="7957391" cy="263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582" tIns="645668" rIns="61758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FF0000"/>
              </a:solidFill>
            </a:rPr>
            <a:t>Less control </a:t>
          </a:r>
          <a:r>
            <a:rPr lang="en-US" sz="2400" kern="1200" dirty="0"/>
            <a:t>over daily operations -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FF0000"/>
              </a:solidFill>
            </a:rPr>
            <a:t>Multiple owners </a:t>
          </a:r>
          <a:r>
            <a:rPr lang="en-US" sz="2400" kern="1200" dirty="0"/>
            <a:t>located in multiple locations is challenging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FF0000"/>
              </a:solidFill>
            </a:rPr>
            <a:t>Risk of brand damage</a:t>
          </a:r>
          <a:r>
            <a:rPr lang="en-US" sz="2400" kern="1200" dirty="0"/>
            <a:t> from poor franchisee performance</a:t>
          </a:r>
        </a:p>
      </dsp:txBody>
      <dsp:txXfrm>
        <a:off x="0" y="3547294"/>
        <a:ext cx="7957391" cy="2636550"/>
      </dsp:txXfrm>
    </dsp:sp>
    <dsp:sp modelId="{7F84AEA9-C320-4E0B-926F-61D38ED1B863}">
      <dsp:nvSpPr>
        <dsp:cNvPr id="0" name=""/>
        <dsp:cNvSpPr/>
      </dsp:nvSpPr>
      <dsp:spPr>
        <a:xfrm>
          <a:off x="397869" y="3089734"/>
          <a:ext cx="5570173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39" tIns="0" rIns="2105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 Franchisors:</a:t>
          </a:r>
        </a:p>
      </dsp:txBody>
      <dsp:txXfrm>
        <a:off x="442541" y="3134406"/>
        <a:ext cx="5480829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05A83-37E1-664C-A8BA-34D4E32B58A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3FA21-73EE-7D48-956F-DD5B4A093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hise.or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ranchisedirect.com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05CD-2898-734A-B6E3-AD4C970E3E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8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https://</a:t>
            </a:r>
            <a:r>
              <a:rPr lang="en-US" dirty="0" err="1"/>
              <a:t>www.franchisedirect.com</a:t>
            </a:r>
            <a:r>
              <a:rPr lang="en-US" dirty="0"/>
              <a:t>/information/2023-top-100-franchises-report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3FA21-73EE-7D48-956F-DD5B4A0938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0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www.Franchise.org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www.franchisedirect.com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3FA21-73EE-7D48-956F-DD5B4A0938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05CD-2898-734A-B6E3-AD4C970E3E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5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05CD-2898-734A-B6E3-AD4C970E3E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72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05CD-2898-734A-B6E3-AD4C970E3E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6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05CD-2898-734A-B6E3-AD4C970E3E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1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05CD-2898-734A-B6E3-AD4C970E3E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54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05CD-2898-734A-B6E3-AD4C970E3E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A8DC-1056-CBD1-EAC3-B6BB2D552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60490-57DA-7D1D-2F05-A63A1F230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77CF6-A812-8638-9521-43D23CE3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0BD9-3024-E639-2BE5-C2814076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B050C-4A69-D490-BD24-593338AD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5BCD-79D8-7CF2-F88E-76A3101D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1C2A7-DE74-F308-C612-6198C075F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B88C-A664-782E-83F9-9570E4A5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A74E-D578-890B-7DE8-6BCCA035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CB48-C7DF-C08F-C1BA-3C66A7EC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E4DFC-7B56-D877-995E-6EF16005B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F312-6819-2ABE-F7F9-C620744AE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060D-D126-59AA-5356-97CE13D8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295E2-8A2C-3D20-6A44-694BB3D1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2E8D4-5294-00C5-E550-4F5C0B38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09600" y="609600"/>
            <a:ext cx="10363200" cy="121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3200" dirty="0">
                <a:solidFill>
                  <a:srgbClr val="000000"/>
                </a:solidFill>
              </a:defRPr>
            </a:lvl1pPr>
          </a:lstStyle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609600" y="1219200"/>
            <a:ext cx="10363200" cy="5486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2400" dirty="0">
                <a:solidFill>
                  <a:srgbClr val="000000"/>
                </a:solidFill>
              </a:defRPr>
            </a:lvl1pPr>
          </a:lstStyle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4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E02B-E1AD-A76D-2378-151A8713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AE17-2A4D-5EE8-DC5D-76277965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E9359-CAE2-19D9-6D4E-D14100B8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7A87A-3BF1-369B-28C7-DB104B6D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8463-E050-4C2E-E3A6-286228E4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CC67-CC4D-937A-CB1A-14F89366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09F95-ADFA-D553-2042-5E8B02B82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4950-BFF7-64B3-E221-0A44C637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30626-8042-F897-E6EF-AD7F977C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1C7CB-600D-5542-DD99-737FBBCD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1A1C-D450-AFBD-CD2C-02433C8A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E4C57-F948-2374-1F4A-3DA94E5CA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5397A-C738-6C4C-EE68-00833D5A2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7DA73-C952-BEE3-1F97-93A2AE58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D5F2E-0B93-4F94-D320-14B20E4A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4A94E-D52E-A219-47C0-98AA3ABE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0B38-1590-D42A-06AD-5E778EEA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52179-CDCA-50C6-7B41-C84FCE984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D253A-99F9-EBD2-347B-D4533DCF7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7774F-8FB4-7D59-D920-1235AE6D6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02B73-2938-BCE3-C573-92C3CA6BB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ECA2B-89C8-FC60-744E-035534D4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9C5CA-A01F-8636-E623-7DB9ED66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3E39A-545D-036C-B6AD-E0C85671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9102-871D-ED73-7525-972FB1FF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DEDFE-3894-C87B-0A50-535A5E9C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3A40C-37F2-8D9B-F72D-EC35A6C4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B76DD-0C65-0EE3-5FE8-9AD92AEF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CB3F3-6619-17FC-DC74-D79A56B6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7ADF3-AF6C-052A-EDB1-03671BF7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92975-6F4F-FFDA-525E-1E6B1DCE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C6D-D5E7-7C6E-37E1-7E5D3F30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9671-82E6-989C-D232-D622BA7F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967E6-452E-D5F2-D0B0-A6BCF4488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20B00-6D1E-705A-DAF6-8D0EB98C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9DC6F-5615-E1E3-783C-407A43CC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77625-580B-00F7-2855-16B4E0B4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33A0-7AA3-B870-2EBD-6985F2EF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BF757-9CE2-4F64-8FEA-0FEE7E6CC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B32B8-0185-C4BC-367F-F3B5B6037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61E58-BDDD-34F7-B6A3-F8B5271D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BADB8-9D4C-4A42-C80C-6A31B825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475AD-E80E-841E-90E9-2888DC03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D2795A-68B9-3465-1165-99781406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D06F-7420-9FB8-2DDF-C8F206C1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05432-4908-2C10-81BC-68FCDA510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D0B30-2029-F941-A117-4690877D4EB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12BDC-F4E6-25A5-63ED-CADD67ED2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2D38A-28B6-A524-95D6-57D4F92C9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anchisedocumentsonline.com/franchise-disclosure-document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1000logos.net/chick-fil-a-logo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crossroadstc.com/stores/asurion/ubreakifix/" TargetMode="External"/><Relationship Id="rId3" Type="http://schemas.openxmlformats.org/officeDocument/2006/relationships/hyperlink" Target="http://www.franchise.org/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go.tmcgeedesign.com/post/ihop-logo-png.html" TargetMode="External"/><Relationship Id="rId5" Type="http://schemas.openxmlformats.org/officeDocument/2006/relationships/image" Target="../media/image36.png"/><Relationship Id="rId10" Type="http://schemas.openxmlformats.org/officeDocument/2006/relationships/hyperlink" Target="https://clipartcraft.com/explore/marriott-logo-svg/" TargetMode="External"/><Relationship Id="rId4" Type="http://schemas.openxmlformats.org/officeDocument/2006/relationships/hyperlink" Target="http://www.franchisedirect.com/" TargetMode="Externa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vector/franchise-business-concept-illustration_7717630.htm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cteezy.com/vector-art/173239-sample-money-vector-illustr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anchise-uk.co.uk/advice-uk/franchis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D wooden cubes with one orange cube suspended in mid-air">
            <a:extLst>
              <a:ext uri="{FF2B5EF4-FFF2-40B4-BE49-F238E27FC236}">
                <a16:creationId xmlns:a16="http://schemas.microsoft.com/office/drawing/2014/main" id="{61AB7148-46E7-DA98-714A-2C10F9CBC0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17123" b="626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881D4-9C87-A7BD-6D23-061B5651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solidFill>
                  <a:schemeClr val="bg1"/>
                </a:solidFill>
              </a:rPr>
              <a:t>Franchise as Another Form of Ownership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7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C964-D3FA-0EF0-0F7E-78469A8A3A07}"/>
              </a:ext>
            </a:extLst>
          </p:cNvPr>
          <p:cNvSpPr>
            <a:spLocks noGrp="1"/>
          </p:cNvSpPr>
          <p:nvPr>
            <p:ph type="title" idx="100"/>
          </p:nvPr>
        </p:nvSpPr>
        <p:spPr>
          <a:xfrm>
            <a:off x="609600" y="609600"/>
            <a:ext cx="10363200" cy="609600"/>
          </a:xfrm>
        </p:spPr>
        <p:txBody>
          <a:bodyPr/>
          <a:lstStyle/>
          <a:p>
            <a:r>
              <a:rPr lang="en-US" dirty="0"/>
              <a:t>McDonald’s as a Franchise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1C0DC9-252C-55D7-BCAC-1F684FADF789}"/>
              </a:ext>
            </a:extLst>
          </p:cNvPr>
          <p:cNvSpPr txBox="1">
            <a:spLocks/>
          </p:cNvSpPr>
          <p:nvPr/>
        </p:nvSpPr>
        <p:spPr>
          <a:xfrm>
            <a:off x="480059" y="246888"/>
            <a:ext cx="10299847" cy="2852122"/>
          </a:xfr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50" dirty="0"/>
          </a:p>
        </p:txBody>
      </p:sp>
      <p:pic>
        <p:nvPicPr>
          <p:cNvPr id="6" name="Picture 2" descr="My (Our) Assignment – Keep swimmin'">
            <a:extLst>
              <a:ext uri="{FF2B5EF4-FFF2-40B4-BE49-F238E27FC236}">
                <a16:creationId xmlns:a16="http://schemas.microsoft.com/office/drawing/2014/main" id="{DAF17675-BC3F-6032-A137-DB55BBB77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973" y="246888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5A08A8-C746-1781-29AB-32DBEE298D5A}"/>
              </a:ext>
            </a:extLst>
          </p:cNvPr>
          <p:cNvSpPr>
            <a:spLocks noGrp="1"/>
          </p:cNvSpPr>
          <p:nvPr>
            <p:ph type="body" idx="101"/>
          </p:nvPr>
        </p:nvSpPr>
        <p:spPr>
          <a:xfrm>
            <a:off x="924887" y="1320099"/>
            <a:ext cx="4876800" cy="5486400"/>
          </a:xfrm>
        </p:spPr>
        <p:txBody>
          <a:bodyPr/>
          <a:lstStyle/>
          <a:p>
            <a:r>
              <a:rPr lang="en-US" dirty="0"/>
              <a:t>Go to Ed puzzle posted on Google Classroom and complete the video on How much money you can make if you owned the McDonald’s franchise.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42817" y="473392"/>
            <a:ext cx="3939688" cy="55831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pPr algn="r"/>
            <a:r>
              <a:rPr lang="en-US" sz="6267" dirty="0">
                <a:solidFill>
                  <a:schemeClr val="tx1"/>
                </a:solidFill>
              </a:rPr>
              <a:t>Steps to Become a Franchisee</a:t>
            </a:r>
          </a:p>
        </p:txBody>
      </p:sp>
      <p:graphicFrame>
        <p:nvGraphicFramePr>
          <p:cNvPr id="15" name="Text 0">
            <a:extLst>
              <a:ext uri="{FF2B5EF4-FFF2-40B4-BE49-F238E27FC236}">
                <a16:creationId xmlns:a16="http://schemas.microsoft.com/office/drawing/2014/main" id="{1A0DFAF4-AAD2-CE57-E057-28ACAE7E0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213949"/>
              </p:ext>
            </p:extLst>
          </p:nvPr>
        </p:nvGraphicFramePr>
        <p:xfrm>
          <a:off x="5157304" y="634326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BAC865-C2A5-7A2F-E717-2536938FFC1F}"/>
              </a:ext>
            </a:extLst>
          </p:cNvPr>
          <p:cNvSpPr>
            <a:spLocks noGrp="1"/>
          </p:cNvSpPr>
          <p:nvPr>
            <p:ph type="title" idx="100"/>
          </p:nvPr>
        </p:nvSpPr>
        <p:spPr>
          <a:xfrm>
            <a:off x="838201" y="300580"/>
            <a:ext cx="9829800" cy="1089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defRPr/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You Set Up a Franchise?</a:t>
            </a: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192CFA15-A6B2-0CBE-C719-9D5D20BDF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224803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8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A211543-D85D-4225-A8D3-3F562B18C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graphicEl>
                                              <a:dgm id="{AA211543-D85D-4225-A8D3-3F562B18C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graphicEl>
                                              <a:dgm id="{AA211543-D85D-4225-A8D3-3F562B18C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graphicEl>
                                              <a:dgm id="{AA211543-D85D-4225-A8D3-3F562B18C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1A67934-6353-4355-9B7F-0D823A60C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graphicEl>
                                              <a:dgm id="{11A67934-6353-4355-9B7F-0D823A60C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graphicEl>
                                              <a:dgm id="{11A67934-6353-4355-9B7F-0D823A60C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graphicEl>
                                              <a:dgm id="{11A67934-6353-4355-9B7F-0D823A60C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32B4DC3-1EE5-48C9-8FDD-7F2901251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graphicEl>
                                              <a:dgm id="{C32B4DC3-1EE5-48C9-8FDD-7F2901251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graphicEl>
                                              <a:dgm id="{C32B4DC3-1EE5-48C9-8FDD-7F2901251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graphicEl>
                                              <a:dgm id="{C32B4DC3-1EE5-48C9-8FDD-7F2901251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D26E832-6F7F-4A07-8201-95CED44A5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graphicEl>
                                              <a:dgm id="{ED26E832-6F7F-4A07-8201-95CED44A5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graphicEl>
                                              <a:dgm id="{ED26E832-6F7F-4A07-8201-95CED44A5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graphicEl>
                                              <a:dgm id="{ED26E832-6F7F-4A07-8201-95CED44A5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BC8962A-6BB3-467D-9366-56DAABB8C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graphicEl>
                                              <a:dgm id="{3BC8962A-6BB3-467D-9366-56DAABB8C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graphicEl>
                                              <a:dgm id="{3BC8962A-6BB3-467D-9366-56DAABB8C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graphicEl>
                                              <a:dgm id="{3BC8962A-6BB3-467D-9366-56DAABB8C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8CFCBF0-CCD9-48FE-8FAE-76A2BE2A0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graphicEl>
                                              <a:dgm id="{B8CFCBF0-CCD9-48FE-8FAE-76A2BE2A0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graphicEl>
                                              <a:dgm id="{B8CFCBF0-CCD9-48FE-8FAE-76A2BE2A0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graphicEl>
                                              <a:dgm id="{B8CFCBF0-CCD9-48FE-8FAE-76A2BE2A0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070BB3B-B551-4990-9FF4-21A5668C8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graphicEl>
                                              <a:dgm id="{E070BB3B-B551-4990-9FF4-21A5668C8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graphicEl>
                                              <a:dgm id="{E070BB3B-B551-4990-9FF4-21A5668C8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graphicEl>
                                              <a:dgm id="{E070BB3B-B551-4990-9FF4-21A5668C8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24AC6A9-CCF1-4413-8A44-F41B76DA0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graphicEl>
                                              <a:dgm id="{924AC6A9-CCF1-4413-8A44-F41B76DA0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graphicEl>
                                              <a:dgm id="{924AC6A9-CCF1-4413-8A44-F41B76DA0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graphicEl>
                                              <a:dgm id="{924AC6A9-CCF1-4413-8A44-F41B76DA0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0DC8763-DE4B-3140-9D54-2928EF8CBBFE}"/>
              </a:ext>
            </a:extLst>
          </p:cNvPr>
          <p:cNvSpPr txBox="1">
            <a:spLocks/>
          </p:cNvSpPr>
          <p:nvPr/>
        </p:nvSpPr>
        <p:spPr bwMode="auto">
          <a:xfrm>
            <a:off x="838200" y="737419"/>
            <a:ext cx="5962785" cy="54395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eaLnBrk="1" hangingPunct="1">
              <a:defRPr/>
            </a:pPr>
            <a:r>
              <a:rPr lang="en-US" b="1" u="sng" dirty="0">
                <a:solidFill>
                  <a:srgbClr val="FF0000"/>
                </a:solidFill>
                <a:ea typeface="+mn-ea"/>
                <a:cs typeface="+mn-cs"/>
              </a:rPr>
              <a:t>Franchise Disclosure Document (FDD)</a:t>
            </a: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: </a:t>
            </a:r>
            <a:r>
              <a:rPr lang="en-US" dirty="0">
                <a:ea typeface="+mn-ea"/>
                <a:cs typeface="+mn-cs"/>
              </a:rPr>
              <a:t>a detailed description of all aspects of a franchise and the agreement 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Must be provided to the franchisee at least </a:t>
            </a:r>
            <a:r>
              <a:rPr lang="en-US" b="1" i="1" u="sng" dirty="0">
                <a:ea typeface="+mn-ea"/>
                <a:cs typeface="+mn-cs"/>
              </a:rPr>
              <a:t>14 calendar days </a:t>
            </a:r>
            <a:r>
              <a:rPr lang="en-US" dirty="0">
                <a:ea typeface="+mn-ea"/>
                <a:cs typeface="+mn-cs"/>
              </a:rPr>
              <a:t>before the franchise agreement is signed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Details virtually every aspect of the franchise agreement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A </a:t>
            </a:r>
            <a:r>
              <a:rPr lang="en-US" b="1" i="1" u="sng" dirty="0">
                <a:ea typeface="+mn-ea"/>
                <a:cs typeface="+mn-cs"/>
              </a:rPr>
              <a:t>Must read </a:t>
            </a:r>
            <a:r>
              <a:rPr lang="en-US" dirty="0">
                <a:ea typeface="+mn-ea"/>
                <a:cs typeface="+mn-cs"/>
              </a:rPr>
              <a:t>for anyone thinking about entering into a franchise agreement to know all the facts before signing the dotted line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90C44-8131-3638-FAD9-E0BFB1E2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181" r="4893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36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0DC8763-DE4B-3140-9D54-2928EF8CBBFE}"/>
              </a:ext>
            </a:extLst>
          </p:cNvPr>
          <p:cNvSpPr txBox="1">
            <a:spLocks/>
          </p:cNvSpPr>
          <p:nvPr/>
        </p:nvSpPr>
        <p:spPr bwMode="auto">
          <a:xfrm>
            <a:off x="838138" y="1255940"/>
            <a:ext cx="4352938" cy="38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200" u="sng" dirty="0">
                <a:solidFill>
                  <a:srgbClr val="FF0000"/>
                </a:solidFill>
                <a:latin typeface="+mj-lt"/>
                <a:ea typeface="MS PGothic" charset="0"/>
                <a:cs typeface="Calibri" panose="020F0502020204030204" pitchFamily="34" charset="0"/>
              </a:rPr>
              <a:t>Franchise Agreement</a:t>
            </a:r>
            <a:r>
              <a:rPr lang="en-US" sz="3200" dirty="0">
                <a:latin typeface="+mj-lt"/>
                <a:ea typeface="MS PGothic" charset="0"/>
                <a:cs typeface="Calibri" panose="020F0502020204030204" pitchFamily="34" charset="0"/>
              </a:rPr>
              <a:t>: the contractual arrangement between a franchisor and franchisee that spells out the duties and responsibilities of both parties</a:t>
            </a:r>
          </a:p>
          <a:p>
            <a:pPr marL="0" indent="0" algn="ctr">
              <a:buNone/>
              <a:defRPr/>
            </a:pPr>
            <a:endParaRPr lang="en-US" sz="3200" dirty="0">
              <a:latin typeface="+mj-lt"/>
              <a:ea typeface="MS PGothic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17C5BE3-7D2F-53B0-04CF-2686E8427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45153"/>
              </p:ext>
            </p:extLst>
          </p:nvPr>
        </p:nvGraphicFramePr>
        <p:xfrm>
          <a:off x="4496132" y="10244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D4508A-F8D8-D4EB-1882-EBF45CA2A484}"/>
              </a:ext>
            </a:extLst>
          </p:cNvPr>
          <p:cNvSpPr txBox="1"/>
          <p:nvPr/>
        </p:nvSpPr>
        <p:spPr>
          <a:xfrm>
            <a:off x="5413248" y="488019"/>
            <a:ext cx="6583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MS PGothic" charset="0"/>
                <a:cs typeface="Calibri" panose="020F0502020204030204" pitchFamily="34" charset="0"/>
              </a:rPr>
              <a:t>Key components of a Franchise Agreement</a:t>
            </a:r>
          </a:p>
        </p:txBody>
      </p:sp>
    </p:spTree>
    <p:extLst>
      <p:ext uri="{BB962C8B-B14F-4D97-AF65-F5344CB8AC3E}">
        <p14:creationId xmlns:p14="http://schemas.microsoft.com/office/powerpoint/2010/main" val="26441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09600" y="955430"/>
            <a:ext cx="10363200" cy="609600"/>
          </a:xfrm>
          <a:prstGeom prst="rect">
            <a:avLst/>
          </a:prstGeom>
          <a:noFill/>
          <a:ln/>
        </p:spPr>
        <p:txBody>
          <a:bodyPr wrap="square" rtlCol="0">
            <a:normAutofit fontScale="90000"/>
          </a:bodyPr>
          <a:lstStyle/>
          <a:p>
            <a:r>
              <a:rPr lang="en-US" sz="3200" dirty="0">
                <a:highlight>
                  <a:srgbClr val="FFFF00"/>
                </a:highlight>
                <a:latin typeface="+mj-lt"/>
                <a:ea typeface="MS PGothic" charset="0"/>
                <a:cs typeface="Calibri" panose="020F0502020204030204" pitchFamily="34" charset="0"/>
              </a:rPr>
              <a:t>Fees and Other Payments - </a:t>
            </a:r>
            <a:r>
              <a:rPr lang="en-US" sz="3200" dirty="0">
                <a:latin typeface="+mj-lt"/>
                <a:ea typeface="MS PGothic" charset="0"/>
                <a:cs typeface="Calibri" panose="020F0502020204030204" pitchFamily="34" charset="0"/>
              </a:rPr>
              <a:t>The fees the franchisee must pay to use the franchisor’s products and methods, and when payments are due</a:t>
            </a:r>
            <a:br>
              <a:rPr lang="en-US" sz="3200" dirty="0">
                <a:latin typeface="+mj-lt"/>
                <a:ea typeface="MS PGothic" charset="0"/>
                <a:cs typeface="Calibri" panose="020F0502020204030204" pitchFamily="34" charset="0"/>
              </a:rPr>
            </a:br>
            <a:br>
              <a:rPr lang="en-US" sz="3200" dirty="0">
                <a:highlight>
                  <a:srgbClr val="FFFF00"/>
                </a:highlight>
                <a:latin typeface="+mj-lt"/>
                <a:ea typeface="MS PGothic" charset="0"/>
                <a:cs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17" name="Text 0">
            <a:extLst>
              <a:ext uri="{FF2B5EF4-FFF2-40B4-BE49-F238E27FC236}">
                <a16:creationId xmlns:a16="http://schemas.microsoft.com/office/drawing/2014/main" id="{C65F0CB4-F24A-32F1-0331-336664AC9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948406"/>
              </p:ext>
            </p:extLst>
          </p:nvPr>
        </p:nvGraphicFramePr>
        <p:xfrm>
          <a:off x="1635368" y="1565030"/>
          <a:ext cx="8809893" cy="514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33F6981-10BC-4198-B27A-3580C2073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dgm id="{833F6981-10BC-4198-B27A-3580C2073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8EB65D0-FA1E-49D9-B0B7-46C5CEA5E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graphicEl>
                                              <a:dgm id="{88EB65D0-FA1E-49D9-B0B7-46C5CEA5E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81AEA7-EB29-4D1F-B66B-65EAAC433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graphicEl>
                                              <a:dgm id="{5481AEA7-EB29-4D1F-B66B-65EAAC433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DFF50AC-0354-4218-9EC6-932E7827E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graphicEl>
                                              <a:dgm id="{CDFF50AC-0354-4218-9EC6-932E7827E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9B42E2E-A5A7-4A1D-B7EC-42BE33D1E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>
                                            <p:graphicEl>
                                              <a:dgm id="{29B42E2E-A5A7-4A1D-B7EC-42BE33D1E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91B0CEC-7F97-421F-A679-294758EA1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graphicEl>
                                              <a:dgm id="{C91B0CEC-7F97-421F-A679-294758EA1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4D76D05-9E0F-4F2B-93BC-C4A6C210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graphicEl>
                                              <a:dgm id="{14D76D05-9E0F-4F2B-93BC-C4A6C2100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6D72596-055A-469F-B9E8-D6AD34831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graphicEl>
                                              <a:dgm id="{56D72596-055A-469F-B9E8-D6AD34831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22AC3D9-CACB-4D56-8B2B-80FFF4881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graphicEl>
                                              <a:dgm id="{322AC3D9-CACB-4D56-8B2B-80FFF4881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74D453A-D675-4348-BE63-3DDA64429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graphicEl>
                                              <a:dgm id="{774D453A-D675-4348-BE63-3DDA64429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D360D43-3214-4033-BFAC-D5649BA5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graphicEl>
                                              <a:dgm id="{1D360D43-3214-4033-BFAC-D5649BA58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69AC0E6-9A34-4668-8DEC-65D42C0E9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graphicEl>
                                              <a:dgm id="{F69AC0E6-9A34-4668-8DEC-65D42C0E9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Advantages of Franchising</a:t>
            </a:r>
          </a:p>
        </p:txBody>
      </p:sp>
      <p:graphicFrame>
        <p:nvGraphicFramePr>
          <p:cNvPr id="5" name="Text 0">
            <a:extLst>
              <a:ext uri="{FF2B5EF4-FFF2-40B4-BE49-F238E27FC236}">
                <a16:creationId xmlns:a16="http://schemas.microsoft.com/office/drawing/2014/main" id="{71843F45-6F8F-157E-8E0D-AA4F1451C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455182"/>
              </p:ext>
            </p:extLst>
          </p:nvPr>
        </p:nvGraphicFramePr>
        <p:xfrm>
          <a:off x="4747846" y="246185"/>
          <a:ext cx="6919898" cy="643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4" descr="Chick-fil-A, Inc. (@ChickfilA) / X">
            <a:extLst>
              <a:ext uri="{FF2B5EF4-FFF2-40B4-BE49-F238E27FC236}">
                <a16:creationId xmlns:a16="http://schemas.microsoft.com/office/drawing/2014/main" id="{E8D5C5AA-7711-A9B0-2B86-625B418C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38" y="4616005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26478" y="1020611"/>
            <a:ext cx="3602736" cy="452628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Disadvantages of Franchising</a:t>
            </a:r>
          </a:p>
        </p:txBody>
      </p:sp>
      <p:graphicFrame>
        <p:nvGraphicFramePr>
          <p:cNvPr id="5" name="Text 0">
            <a:extLst>
              <a:ext uri="{FF2B5EF4-FFF2-40B4-BE49-F238E27FC236}">
                <a16:creationId xmlns:a16="http://schemas.microsoft.com/office/drawing/2014/main" id="{9564EB8A-D24D-928A-6EEE-F1FAD8E8B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880459"/>
              </p:ext>
            </p:extLst>
          </p:nvPr>
        </p:nvGraphicFramePr>
        <p:xfrm>
          <a:off x="3710354" y="492369"/>
          <a:ext cx="7957391" cy="6207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4" descr="Chick-fil-A, Inc. (@ChickfilA) / X">
            <a:extLst>
              <a:ext uri="{FF2B5EF4-FFF2-40B4-BE49-F238E27FC236}">
                <a16:creationId xmlns:a16="http://schemas.microsoft.com/office/drawing/2014/main" id="{CA699512-F1F5-5EF8-F969-D0420DD29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38" y="4616005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735468"/>
            <a:ext cx="11582400" cy="3387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+mj-lt"/>
              </a:rPr>
              <a:t>Which company do you think has the most franchise locations in the world?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FEE3D-99AC-EAFF-4153-AF3AEC25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078" y="3827658"/>
            <a:ext cx="4936671" cy="251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196050-BCB6-E2E5-6F35-6A8E6E75F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7150" y="1162512"/>
            <a:ext cx="6997700" cy="39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" y="3637421"/>
            <a:ext cx="11582400" cy="2324468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latin typeface="+mj-lt"/>
              </a:rPr>
              <a:t>What is a F</a:t>
            </a:r>
            <a:r>
              <a:rPr lang="en-US" sz="3600" dirty="0">
                <a:latin typeface="+mj-lt"/>
                <a:cs typeface="Calibri Light" panose="020F0302020204030204" pitchFamily="34" charset="0"/>
              </a:rPr>
              <a:t>ranchise</a:t>
            </a:r>
          </a:p>
          <a:p>
            <a:r>
              <a:rPr lang="en-US" sz="3600" dirty="0">
                <a:latin typeface="+mj-lt"/>
                <a:cs typeface="Calibri Light" panose="020F0302020204030204" pitchFamily="34" charset="0"/>
              </a:rPr>
              <a:t>Cost to owning a Franchise</a:t>
            </a:r>
          </a:p>
          <a:p>
            <a:r>
              <a:rPr lang="en-US" sz="3600" dirty="0">
                <a:latin typeface="+mj-lt"/>
                <a:cs typeface="Calibri Light" panose="020F0302020204030204" pitchFamily="34" charset="0"/>
              </a:rPr>
              <a:t>Explain the advantages and disadvantages of franchising</a:t>
            </a:r>
          </a:p>
          <a:p>
            <a:r>
              <a:rPr lang="en-US" sz="3600" dirty="0">
                <a:latin typeface="+mj-lt"/>
                <a:ea typeface="+mn-ea"/>
                <a:cs typeface="Calibri Light" panose="020F0302020204030204" pitchFamily="34" charset="0"/>
              </a:rPr>
              <a:t>Importance of a Franchise Disclosure Document </a:t>
            </a:r>
          </a:p>
          <a:p>
            <a:r>
              <a:rPr lang="en-US" sz="3600" dirty="0">
                <a:latin typeface="+mj-lt"/>
                <a:cs typeface="Calibri Light" panose="020F0302020204030204" pitchFamily="34" charset="0"/>
              </a:rPr>
              <a:t>What is a Franchise Agreement</a:t>
            </a:r>
            <a:endParaRPr lang="en-US" sz="4000" dirty="0">
              <a:latin typeface="Calibri Light"/>
              <a:ea typeface="+mn-ea"/>
              <a:cs typeface="Calibri Light"/>
            </a:endParaRPr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</p:txBody>
      </p:sp>
      <p:pic>
        <p:nvPicPr>
          <p:cNvPr id="9218" name="Picture 2" descr="Curriculum — Learning Objectives">
            <a:extLst>
              <a:ext uri="{FF2B5EF4-FFF2-40B4-BE49-F238E27FC236}">
                <a16:creationId xmlns:a16="http://schemas.microsoft.com/office/drawing/2014/main" id="{376C477D-6091-08B2-A68F-EC7E66207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57" y="307667"/>
            <a:ext cx="6711886" cy="312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7AB9-E695-F41F-6ECB-49620485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201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Top 20 Franchises in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F95FB5-3B55-E669-5286-1F661879F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9161"/>
            <a:ext cx="6455229" cy="5327831"/>
          </a:xfrm>
        </p:spPr>
        <p:txBody>
          <a:bodyPr>
            <a:noAutofit/>
          </a:bodyPr>
          <a:lstStyle/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Chic-fil-A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The UPS Store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ACE Hardware Corporation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McDonald’s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Wendy’s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Snap-on Tools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 err="1">
                <a:latin typeface="+mj-lt"/>
              </a:rPr>
              <a:t>Pirtek</a:t>
            </a:r>
            <a:endParaRPr lang="en-US" altLang="en-US" sz="3200" dirty="0">
              <a:latin typeface="+mj-lt"/>
            </a:endParaRP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 err="1">
                <a:latin typeface="+mj-lt"/>
              </a:rPr>
              <a:t>Matco</a:t>
            </a:r>
            <a:r>
              <a:rPr lang="en-US" altLang="en-US" sz="3200" dirty="0">
                <a:latin typeface="+mj-lt"/>
              </a:rPr>
              <a:t> Tools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RE/MAX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Express Employment Professionals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909789-E269-C346-CC54-5AA377BF0CDC}"/>
              </a:ext>
            </a:extLst>
          </p:cNvPr>
          <p:cNvSpPr txBox="1">
            <a:spLocks/>
          </p:cNvSpPr>
          <p:nvPr/>
        </p:nvSpPr>
        <p:spPr bwMode="auto">
          <a:xfrm>
            <a:off x="6095999" y="1009161"/>
            <a:ext cx="6096001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11. Wild Birds Unlimited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12. Century 21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13. Minuteman Press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14. Jiffy Lube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15. Budget Blinds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16. Paris Baguette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17. Papa John’s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18. The Maids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19. NOVUS Glass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20. Signarama</a:t>
            </a:r>
          </a:p>
          <a:p>
            <a:pPr marL="0" indent="0" algn="ctr">
              <a:buNone/>
            </a:pPr>
            <a:endParaRPr lang="en-US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28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7AB9-E695-F41F-6ECB-49620485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61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Activity: Franchise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63355"/>
            <a:ext cx="11582400" cy="542544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Directions</a:t>
            </a:r>
            <a:r>
              <a:rPr lang="en-US" sz="3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latin typeface="+mj-lt"/>
              </a:rPr>
              <a:t>Go to </a:t>
            </a:r>
            <a:r>
              <a:rPr lang="en-US" sz="3200" dirty="0">
                <a:latin typeface="+mj-lt"/>
                <a:hlinkClick r:id="rId3"/>
              </a:rPr>
              <a:t>Franchise.org</a:t>
            </a:r>
            <a:r>
              <a:rPr lang="en-US" sz="3200" dirty="0">
                <a:latin typeface="+mj-lt"/>
              </a:rPr>
              <a:t> or </a:t>
            </a:r>
            <a:r>
              <a:rPr lang="en-US" sz="3200" dirty="0">
                <a:latin typeface="+mj-lt"/>
                <a:hlinkClick r:id="rId4"/>
              </a:rPr>
              <a:t>franchisedirect.com</a:t>
            </a:r>
            <a:endParaRPr lang="en-US" sz="3200" dirty="0"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latin typeface="+mj-lt"/>
              </a:rPr>
              <a:t>Choose an industry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latin typeface="+mj-lt"/>
              </a:rPr>
              <a:t>Select two franchises in that industry to research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latin typeface="+mj-lt"/>
              </a:rPr>
              <a:t>Provide a brief description of what each franchise is, the cost to start it, and any requirements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latin typeface="+mj-lt"/>
              </a:rPr>
              <a:t>Then, determine which of the two franchises you would rather open up. Explain your choice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E7BDEA-866B-03A8-7D9A-D91147AFB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8200" y="5569915"/>
            <a:ext cx="2146300" cy="1144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398C5C-7765-F3C1-F7FC-3EA354470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288187" y="5072212"/>
            <a:ext cx="2528542" cy="1685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7AF2C-705A-FEF3-B707-B236A84B3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953000" y="5263633"/>
            <a:ext cx="2286000" cy="14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7AB9-E695-F41F-6ECB-49620485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29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735468"/>
            <a:ext cx="11582400" cy="3387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Describe one advantage and one limitation of owning a franchise.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135FF-1A63-497E-CEC3-D1CFD96CC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90226" y="2933071"/>
            <a:ext cx="3611546" cy="361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6" name="Rectangle 2356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4 Steps to Brainstorming a Great New Business Idea">
            <a:extLst>
              <a:ext uri="{FF2B5EF4-FFF2-40B4-BE49-F238E27FC236}">
                <a16:creationId xmlns:a16="http://schemas.microsoft.com/office/drawing/2014/main" id="{82BEF857-ACB7-F104-DC42-CCD12B13D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11622"/>
          <a:stretch/>
        </p:blipFill>
        <p:spPr bwMode="auto">
          <a:xfrm>
            <a:off x="-79312" y="507865"/>
            <a:ext cx="8113902" cy="575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8" name="Rectangle 2356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3BFDE040-CE37-8D40-B244-C71C9AAE4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3900" y="603514"/>
            <a:ext cx="3870836" cy="575461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When you imagine starting a new business, the process of developing your own business idea and the ownership type can be daunting.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What three type of ownership have we learned about?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- Sole Proprietorship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- Partnership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- Corporations</a:t>
            </a:r>
          </a:p>
          <a:p>
            <a:pPr marL="0" indent="0">
              <a:buNone/>
              <a:defRPr/>
            </a:pPr>
            <a:endParaRPr lang="en-US" sz="2000" dirty="0">
              <a:latin typeface="+mj-lt"/>
              <a:ea typeface="MS PGothic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en-US" sz="2400" b="1" dirty="0">
                <a:latin typeface="+mj-lt"/>
                <a:ea typeface="MS PGothic" charset="0"/>
                <a:cs typeface="Calibri" panose="020F0502020204030204" pitchFamily="34" charset="0"/>
              </a:rPr>
              <a:t>Another Great Option for you is a Franchise.  </a:t>
            </a:r>
          </a:p>
          <a:p>
            <a:pPr marL="0" indent="0">
              <a:buNone/>
              <a:defRPr/>
            </a:pPr>
            <a:endParaRPr lang="en-US" sz="2000" dirty="0">
              <a:latin typeface="+mj-lt"/>
              <a:ea typeface="MS PGothic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4429-9091-3F2A-D534-DC2FEB20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0" y="1230045"/>
            <a:ext cx="5455920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Table Talk Activity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2BA38-F328-5879-138D-1B2465DE2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What is a Franchise?</a:t>
            </a:r>
          </a:p>
          <a:p>
            <a:r>
              <a:rPr lang="en-US" sz="2400" dirty="0"/>
              <a:t>Discuss at your table for 1 minute.  </a:t>
            </a:r>
          </a:p>
          <a:p>
            <a:r>
              <a:rPr lang="en-US" sz="2400" dirty="0"/>
              <a:t>Mrs. Vetter will call on one or more table to respond.</a:t>
            </a:r>
          </a:p>
        </p:txBody>
      </p:sp>
      <p:pic>
        <p:nvPicPr>
          <p:cNvPr id="2054" name="Picture 6" descr="Table Talk">
            <a:extLst>
              <a:ext uri="{FF2B5EF4-FFF2-40B4-BE49-F238E27FC236}">
                <a16:creationId xmlns:a16="http://schemas.microsoft.com/office/drawing/2014/main" id="{D368DC5C-3C8D-B4C4-101A-C1293207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06" y="581510"/>
            <a:ext cx="6046270" cy="3401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amwork Stock Illustrations – 811,743 ...">
            <a:extLst>
              <a:ext uri="{FF2B5EF4-FFF2-40B4-BE49-F238E27FC236}">
                <a16:creationId xmlns:a16="http://schemas.microsoft.com/office/drawing/2014/main" id="{0BF1D409-05C8-2808-25D1-2C110512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67" y="3602510"/>
            <a:ext cx="2591057" cy="2591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3" name="Rectangle 2356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Franchise Business Model 101 | Franchise Business Review">
            <a:extLst>
              <a:ext uri="{FF2B5EF4-FFF2-40B4-BE49-F238E27FC236}">
                <a16:creationId xmlns:a16="http://schemas.microsoft.com/office/drawing/2014/main" id="{DA89CF89-7E4D-0CBF-08A9-694D3668E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6" b="3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4" name="Rectangle 2356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E0D23-AC97-0B9F-8AF3-A67BCFCC7DE3}"/>
              </a:ext>
            </a:extLst>
          </p:cNvPr>
          <p:cNvSpPr txBox="1"/>
          <p:nvPr/>
        </p:nvSpPr>
        <p:spPr>
          <a:xfrm>
            <a:off x="7531610" y="365125"/>
            <a:ext cx="4392166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What is a Franchise?</a:t>
            </a: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3BFDE040-CE37-8D40-B244-C71C9AAE4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136" y="1922137"/>
            <a:ext cx="3822189" cy="37427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u="sng" dirty="0">
                <a:solidFill>
                  <a:srgbClr val="FF0000"/>
                </a:solidFill>
              </a:rPr>
              <a:t>Franchise</a:t>
            </a:r>
            <a:r>
              <a:rPr lang="en-US" dirty="0"/>
              <a:t>: a licensing arrangement under which an owner licenses its operations in a set location —along with its name, trademark, products, branding, marketing and knowledge—in exchange for a franchise fee.</a:t>
            </a:r>
          </a:p>
          <a:p>
            <a:pPr marL="0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07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Rectangle 2357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E0D23-AC97-0B9F-8AF3-A67BCFCC7DE3}"/>
              </a:ext>
            </a:extLst>
          </p:cNvPr>
          <p:cNvSpPr txBox="1"/>
          <p:nvPr/>
        </p:nvSpPr>
        <p:spPr>
          <a:xfrm>
            <a:off x="525955" y="445492"/>
            <a:ext cx="476633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a Franchise?</a:t>
            </a: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3BFDE040-CE37-8D40-B244-C71C9AAE4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83" y="1747490"/>
            <a:ext cx="5766816" cy="39417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>
              <a:buSzPct val="100000"/>
            </a:pPr>
            <a:r>
              <a:rPr lang="en-US" sz="3600" dirty="0">
                <a:ea typeface="MS PGothic" charset="0"/>
                <a:cs typeface="Calibri" panose="020F0502020204030204" pitchFamily="34" charset="0"/>
              </a:rPr>
              <a:t>A type of business ownership</a:t>
            </a:r>
          </a:p>
          <a:p>
            <a:pPr marL="342900">
              <a:buSzPct val="100000"/>
            </a:pPr>
            <a:r>
              <a:rPr lang="en-US" sz="3600" dirty="0">
                <a:ea typeface="MS PGothic" charset="0"/>
                <a:cs typeface="Calibri" panose="020F0502020204030204" pitchFamily="34" charset="0"/>
              </a:rPr>
              <a:t>Franchising allows you to launch a new business with the support of a successful brand and backed by a proven business model</a:t>
            </a:r>
          </a:p>
          <a:p>
            <a:pPr marL="0">
              <a:defRPr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23573" name="Group 2357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3574" name="Freeform: Shape 2357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5" name="Freeform: Shape 2357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6" name="Freeform: Shape 2357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7" name="Freeform: Shape 2357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Start a Franchise With No Money ...">
            <a:extLst>
              <a:ext uri="{FF2B5EF4-FFF2-40B4-BE49-F238E27FC236}">
                <a16:creationId xmlns:a16="http://schemas.microsoft.com/office/drawing/2014/main" id="{C71FD442-7104-C15F-DD5D-BCD5F604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7437" y="2020337"/>
            <a:ext cx="4142232" cy="28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ck-fil-A, Inc. (@ChickfilA) / X">
            <a:extLst>
              <a:ext uri="{FF2B5EF4-FFF2-40B4-BE49-F238E27FC236}">
                <a16:creationId xmlns:a16="http://schemas.microsoft.com/office/drawing/2014/main" id="{2D495701-BEFE-00AC-DD53-46F09A183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638" y="4869101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uying a Franchise: What Are You Really Getting?">
            <a:extLst>
              <a:ext uri="{FF2B5EF4-FFF2-40B4-BE49-F238E27FC236}">
                <a16:creationId xmlns:a16="http://schemas.microsoft.com/office/drawing/2014/main" id="{EFCF6754-285D-E6DD-DA90-F978936C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r="287" b="2677"/>
          <a:stretch/>
        </p:blipFill>
        <p:spPr bwMode="auto">
          <a:xfrm>
            <a:off x="-298784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3090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523892" y="1626546"/>
            <a:ext cx="5185404" cy="7760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Key Players of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 a Franchise</a:t>
            </a: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6141541" y="2766577"/>
            <a:ext cx="5713376" cy="2953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189" indent="-228600"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Franchisor</a:t>
            </a:r>
            <a:r>
              <a:rPr lang="en-US" sz="2800" dirty="0">
                <a:solidFill>
                  <a:schemeClr val="tx1"/>
                </a:solidFill>
              </a:rPr>
              <a:t>: The company that owns the overall brand and business model</a:t>
            </a:r>
          </a:p>
          <a:p>
            <a:pPr marL="457189" indent="-228600"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Franchisee</a:t>
            </a:r>
            <a:r>
              <a:rPr lang="en-US" sz="2800" dirty="0">
                <a:solidFill>
                  <a:schemeClr val="tx1"/>
                </a:solidFill>
              </a:rPr>
              <a:t>: The individual or group that buys the right to open a franchise location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599553-AD73-C06F-3A00-719A5E995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B3EEB48F-8FBE-4B71-F0F7-80A4CF89DE38}"/>
              </a:ext>
            </a:extLst>
          </p:cNvPr>
          <p:cNvSpPr>
            <a:spLocks noGrp="1"/>
          </p:cNvSpPr>
          <p:nvPr/>
        </p:nvSpPr>
        <p:spPr>
          <a:xfrm>
            <a:off x="6742973" y="742950"/>
            <a:ext cx="492952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4400" dirty="0">
                <a:solidFill>
                  <a:srgbClr val="000000"/>
                </a:solidFill>
              </a:rPr>
              <a:t>How Does a Franchise Work?</a:t>
            </a:r>
            <a:endParaRPr lang="en-US" sz="4400" dirty="0"/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2C2EA607-B74D-8351-D331-AA2EDBFD8D6E}"/>
              </a:ext>
            </a:extLst>
          </p:cNvPr>
          <p:cNvSpPr>
            <a:spLocks noGrp="1"/>
          </p:cNvSpPr>
          <p:nvPr/>
        </p:nvSpPr>
        <p:spPr>
          <a:xfrm>
            <a:off x="6986792" y="2400299"/>
            <a:ext cx="492952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10000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Franchisor provides:</a:t>
            </a:r>
            <a:endParaRPr lang="en-US" sz="2800" dirty="0"/>
          </a:p>
          <a:p>
            <a:pPr marL="685800" lvl="1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</a:rPr>
              <a:t>Brand name</a:t>
            </a:r>
            <a:endParaRPr lang="en-US" dirty="0"/>
          </a:p>
          <a:p>
            <a:pPr marL="685800" lvl="1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</a:rPr>
              <a:t>Business model</a:t>
            </a:r>
            <a:endParaRPr lang="en-US" dirty="0"/>
          </a:p>
          <a:p>
            <a:pPr marL="685800" lvl="1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</a:rPr>
              <a:t>Training and support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Franchisee provides:</a:t>
            </a:r>
            <a:endParaRPr lang="en-US" sz="2800" dirty="0"/>
          </a:p>
          <a:p>
            <a:pPr marL="685800" lvl="1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</a:rPr>
              <a:t>Initial investment</a:t>
            </a:r>
            <a:endParaRPr lang="en-US" dirty="0"/>
          </a:p>
          <a:p>
            <a:pPr marL="685800" lvl="1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</a:rPr>
              <a:t>Ongoing fees</a:t>
            </a:r>
            <a:endParaRPr lang="en-US" dirty="0"/>
          </a:p>
          <a:p>
            <a:pPr marL="685800" lvl="1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</a:rPr>
              <a:t>Day-to-day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3BFDE040-CE37-8D40-B244-C71C9AAE4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06" y="1335611"/>
            <a:ext cx="6250353" cy="351284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200" dirty="0">
                <a:latin typeface="+mj-lt"/>
                <a:ea typeface="MS PGothic" charset="0"/>
                <a:cs typeface="Calibri" panose="020F0502020204030204" pitchFamily="34" charset="0"/>
              </a:rPr>
              <a:t>While franchises are usually associated with restaurants, any kind of business can be operated as a franchise. Some examples are: </a:t>
            </a:r>
          </a:p>
          <a:p>
            <a:pPr marL="0" indent="0" algn="ctr">
              <a:buNone/>
              <a:defRPr/>
            </a:pPr>
            <a:endParaRPr lang="en-US" sz="3200" dirty="0">
              <a:latin typeface="+mj-lt"/>
              <a:ea typeface="MS PGothic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CBB09E-7C2D-78A1-5C1B-D0C94C12D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9681"/>
          <a:stretch/>
        </p:blipFill>
        <p:spPr>
          <a:xfrm>
            <a:off x="6452759" y="1451444"/>
            <a:ext cx="5379549" cy="3852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9E5868-DDB0-8E2A-98D3-6EF523843338}"/>
              </a:ext>
            </a:extLst>
          </p:cNvPr>
          <p:cNvSpPr txBox="1"/>
          <p:nvPr/>
        </p:nvSpPr>
        <p:spPr>
          <a:xfrm>
            <a:off x="359692" y="3377645"/>
            <a:ext cx="60930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Fast Food: McDonald's, Subway, Burger King</a:t>
            </a:r>
            <a:endParaRPr lang="en-US" sz="2800"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Retail: 7-Eleven, The UPS Store</a:t>
            </a:r>
            <a:endParaRPr lang="en-US" sz="2800"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Hotels: Marriott, Hilton</a:t>
            </a:r>
            <a:endParaRPr lang="en-US" sz="2800"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Services: H&amp;R Block, Jiffy Lube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64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13567</TotalTime>
  <Words>836</Words>
  <Application>Microsoft Office PowerPoint</Application>
  <PresentationFormat>Widescreen</PresentationFormat>
  <Paragraphs>140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Impact</vt:lpstr>
      <vt:lpstr>Office Theme</vt:lpstr>
      <vt:lpstr>Franchise as Another Form of Ownership</vt:lpstr>
      <vt:lpstr>PowerPoint Presentation</vt:lpstr>
      <vt:lpstr>PowerPoint Presentation</vt:lpstr>
      <vt:lpstr>Table Talk Activity </vt:lpstr>
      <vt:lpstr>PowerPoint Presentation</vt:lpstr>
      <vt:lpstr>PowerPoint Presentation</vt:lpstr>
      <vt:lpstr>Key Players of  a Franchise</vt:lpstr>
      <vt:lpstr>PowerPoint Presentation</vt:lpstr>
      <vt:lpstr>PowerPoint Presentation</vt:lpstr>
      <vt:lpstr>McDonald’s as a Franchise</vt:lpstr>
      <vt:lpstr>Steps to Become a Franchisee</vt:lpstr>
      <vt:lpstr>How Do You Set Up a Franchise?</vt:lpstr>
      <vt:lpstr>PowerPoint Presentation</vt:lpstr>
      <vt:lpstr>PowerPoint Presentation</vt:lpstr>
      <vt:lpstr>Fees and Other Payments - The fees the franchisee must pay to use the franchisor’s products and methods, and when payments are due  </vt:lpstr>
      <vt:lpstr>Advantages of Franchising</vt:lpstr>
      <vt:lpstr>Disadvantages of Franchising</vt:lpstr>
      <vt:lpstr>PowerPoint Presentation</vt:lpstr>
      <vt:lpstr>PowerPoint Presentation</vt:lpstr>
      <vt:lpstr>Top 20 Franchises in 2023</vt:lpstr>
      <vt:lpstr>Activity: Franchise Research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Accounting</dc:title>
  <dc:creator>Microsoft Office User</dc:creator>
  <cp:lastModifiedBy>Cassie Vetter</cp:lastModifiedBy>
  <cp:revision>191</cp:revision>
  <dcterms:created xsi:type="dcterms:W3CDTF">2023-04-17T18:10:03Z</dcterms:created>
  <dcterms:modified xsi:type="dcterms:W3CDTF">2024-10-09T12:53:12Z</dcterms:modified>
</cp:coreProperties>
</file>